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76" r:id="rId7"/>
  </p:sldIdLst>
  <p:sldSz cx="18288000" cy="10287000"/>
  <p:notesSz cx="6858000" cy="9144000"/>
  <p:embeddedFontLst>
    <p:embeddedFont>
      <p:font typeface="Fira Sans" panose="020B0503050000020004" pitchFamily="34" charset="0"/>
      <p:regular r:id="rId9"/>
      <p:bold r:id="rId10"/>
      <p:italic r:id="rId11"/>
      <p:boldItalic r:id="rId12"/>
    </p:embeddedFont>
    <p:embeddedFont>
      <p:font typeface="Liu Jian Mao Cao" panose="020B0604020202020204" charset="0"/>
      <p:regular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1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26907c37bc3_0_2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g26907c37bc3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slide" Target="slide2.xml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4.png"/><Relationship Id="rId5" Type="http://schemas.openxmlformats.org/officeDocument/2006/relationships/image" Target="../media/image10.png"/><Relationship Id="rId10" Type="http://schemas.openxmlformats.org/officeDocument/2006/relationships/image" Target="../media/image130.png"/><Relationship Id="rId4" Type="http://schemas.openxmlformats.org/officeDocument/2006/relationships/image" Target="../media/image9.png"/><Relationship Id="rId9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1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jpg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8594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 rotWithShape="1">
          <a:blip r:embed="rId4">
            <a:alphaModFix/>
          </a:blip>
          <a:srcRect l="-644" t="44674"/>
          <a:stretch/>
        </p:blipFill>
        <p:spPr>
          <a:xfrm>
            <a:off x="-119050" y="4595825"/>
            <a:ext cx="18407050" cy="56911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6" name="Google Shape;86;p13"/>
          <p:cNvGrpSpPr/>
          <p:nvPr/>
        </p:nvGrpSpPr>
        <p:grpSpPr>
          <a:xfrm>
            <a:off x="2066422" y="1324664"/>
            <a:ext cx="14155156" cy="7637672"/>
            <a:chOff x="-1" y="1"/>
            <a:chExt cx="18873541" cy="10183562"/>
          </a:xfrm>
        </p:grpSpPr>
        <p:sp>
          <p:nvSpPr>
            <p:cNvPr id="87" name="Google Shape;87;p13"/>
            <p:cNvSpPr/>
            <p:nvPr/>
          </p:nvSpPr>
          <p:spPr>
            <a:xfrm rot="5400000">
              <a:off x="1292897" y="-1292897"/>
              <a:ext cx="10183562" cy="12769357"/>
            </a:xfrm>
            <a:custGeom>
              <a:avLst/>
              <a:gdLst/>
              <a:ahLst/>
              <a:cxnLst/>
              <a:rect l="l" t="t" r="r" b="b"/>
              <a:pathLst>
                <a:path w="10183562" h="12769357" extrusionOk="0">
                  <a:moveTo>
                    <a:pt x="0" y="0"/>
                  </a:moveTo>
                  <a:lnTo>
                    <a:pt x="10183562" y="0"/>
                  </a:lnTo>
                  <a:lnTo>
                    <a:pt x="10183562" y="12769356"/>
                  </a:lnTo>
                  <a:lnTo>
                    <a:pt x="0" y="1276935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88" name="Google Shape;88;p13"/>
            <p:cNvSpPr/>
            <p:nvPr/>
          </p:nvSpPr>
          <p:spPr>
            <a:xfrm rot="5400000">
              <a:off x="8611461" y="-78517"/>
              <a:ext cx="10183562" cy="10340597"/>
            </a:xfrm>
            <a:custGeom>
              <a:avLst/>
              <a:gdLst/>
              <a:ahLst/>
              <a:cxnLst/>
              <a:rect l="l" t="t" r="r" b="b"/>
              <a:pathLst>
                <a:path w="10183562" h="10340597" extrusionOk="0">
                  <a:moveTo>
                    <a:pt x="0" y="0"/>
                  </a:moveTo>
                  <a:lnTo>
                    <a:pt x="10183562" y="0"/>
                  </a:lnTo>
                  <a:lnTo>
                    <a:pt x="10183562" y="10340596"/>
                  </a:lnTo>
                  <a:lnTo>
                    <a:pt x="0" y="1034059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23484"/>
              </a:stretch>
            </a:blip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89" name="Google Shape;89;p13"/>
          <p:cNvSpPr/>
          <p:nvPr/>
        </p:nvSpPr>
        <p:spPr>
          <a:xfrm rot="10437134">
            <a:off x="7035093" y="8167048"/>
            <a:ext cx="4217813" cy="1502596"/>
          </a:xfrm>
          <a:custGeom>
            <a:avLst/>
            <a:gdLst/>
            <a:ahLst/>
            <a:cxnLst/>
            <a:rect l="l" t="t" r="r" b="b"/>
            <a:pathLst>
              <a:path w="4217813" h="1502596" extrusionOk="0">
                <a:moveTo>
                  <a:pt x="0" y="0"/>
                </a:moveTo>
                <a:lnTo>
                  <a:pt x="4217814" y="0"/>
                </a:lnTo>
                <a:lnTo>
                  <a:pt x="4217814" y="1502596"/>
                </a:lnTo>
                <a:lnTo>
                  <a:pt x="0" y="15025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90" name="Google Shape;90;p13"/>
          <p:cNvSpPr/>
          <p:nvPr/>
        </p:nvSpPr>
        <p:spPr>
          <a:xfrm rot="-9600606">
            <a:off x="16385737" y="-3952360"/>
            <a:ext cx="1747126" cy="10347709"/>
          </a:xfrm>
          <a:custGeom>
            <a:avLst/>
            <a:gdLst/>
            <a:ahLst/>
            <a:cxnLst/>
            <a:rect l="l" t="t" r="r" b="b"/>
            <a:pathLst>
              <a:path w="1747126" h="10347709" extrusionOk="0">
                <a:moveTo>
                  <a:pt x="0" y="0"/>
                </a:moveTo>
                <a:lnTo>
                  <a:pt x="1747126" y="0"/>
                </a:lnTo>
                <a:lnTo>
                  <a:pt x="1747126" y="10347709"/>
                </a:lnTo>
                <a:lnTo>
                  <a:pt x="0" y="103477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l="-406476" t="-111398" r="-328108"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91" name="Google Shape;91;p13"/>
          <p:cNvSpPr txBox="1"/>
          <p:nvPr/>
        </p:nvSpPr>
        <p:spPr>
          <a:xfrm>
            <a:off x="3114260" y="2955727"/>
            <a:ext cx="12059400" cy="36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666" b="0" i="0" u="none" strike="noStrike" cap="none" dirty="0">
                <a:solidFill>
                  <a:srgbClr val="526834"/>
                </a:solidFill>
                <a:latin typeface="Liu Jian Mao Cao"/>
                <a:ea typeface="Liu Jian Mao Cao"/>
                <a:cs typeface="Liu Jian Mao Cao"/>
                <a:sym typeface="Liu Jian Mao Cao"/>
              </a:rPr>
              <a:t>Brainstorm</a:t>
            </a:r>
            <a:endParaRPr dirty="0"/>
          </a:p>
        </p:txBody>
      </p:sp>
      <p:sp>
        <p:nvSpPr>
          <p:cNvPr id="92" name="Google Shape;92;p13"/>
          <p:cNvSpPr/>
          <p:nvPr/>
        </p:nvSpPr>
        <p:spPr>
          <a:xfrm>
            <a:off x="5413835" y="878903"/>
            <a:ext cx="7460330" cy="1165677"/>
          </a:xfrm>
          <a:custGeom>
            <a:avLst/>
            <a:gdLst/>
            <a:ahLst/>
            <a:cxnLst/>
            <a:rect l="l" t="t" r="r" b="b"/>
            <a:pathLst>
              <a:path w="7460330" h="1165677" extrusionOk="0">
                <a:moveTo>
                  <a:pt x="0" y="0"/>
                </a:moveTo>
                <a:lnTo>
                  <a:pt x="7460330" y="0"/>
                </a:lnTo>
                <a:lnTo>
                  <a:pt x="7460330" y="1165676"/>
                </a:lnTo>
                <a:lnTo>
                  <a:pt x="0" y="11656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93" name="Google Shape;93;p13"/>
          <p:cNvSpPr txBox="1"/>
          <p:nvPr/>
        </p:nvSpPr>
        <p:spPr>
          <a:xfrm>
            <a:off x="4758615" y="2678474"/>
            <a:ext cx="8770770" cy="7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3" b="0" i="0" u="none" strike="noStrike" cap="none">
                <a:solidFill>
                  <a:srgbClr val="4A7484"/>
                </a:solidFill>
                <a:latin typeface="Fira Sans"/>
                <a:ea typeface="Fira Sans"/>
                <a:cs typeface="Fira Sans"/>
                <a:sym typeface="Fira Sans"/>
              </a:rPr>
              <a:t>VINTAGE SCRAPBOOK</a:t>
            </a:r>
            <a:endParaRPr/>
          </a:p>
        </p:txBody>
      </p:sp>
      <p:sp>
        <p:nvSpPr>
          <p:cNvPr id="94" name="Google Shape;94;p13"/>
          <p:cNvSpPr txBox="1"/>
          <p:nvPr/>
        </p:nvSpPr>
        <p:spPr>
          <a:xfrm>
            <a:off x="6032822" y="6162453"/>
            <a:ext cx="6222355" cy="1622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132" b="0" i="0" u="none" strike="noStrike" cap="none">
                <a:solidFill>
                  <a:srgbClr val="DB9B06"/>
                </a:solidFill>
                <a:latin typeface="Liu Jian Mao Cao"/>
                <a:ea typeface="Liu Jian Mao Cao"/>
                <a:cs typeface="Liu Jian Mao Cao"/>
                <a:sym typeface="Liu Jian Mao Cao"/>
              </a:rPr>
              <a:t>Presentation</a:t>
            </a:r>
            <a:endParaRPr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20A1A3F7-87B2-444F-9729-4734CDECEB3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08853651"/>
                  </p:ext>
                </p:extLst>
              </p:nvPr>
            </p:nvGraphicFramePr>
            <p:xfrm rot="5104725" flipV="1">
              <a:off x="7646667" y="4875367"/>
              <a:ext cx="144000" cy="81000"/>
            </p:xfrm>
            <a:graphic>
              <a:graphicData uri="http://schemas.microsoft.com/office/powerpoint/2016/slidezoom">
                <pslz:sldZm>
                  <pslz:sldZmObj sldId="257" cId="0">
                    <pslz:zmPr id="{CE3E7AF3-91C9-4976-B8AA-5FA72DB7999F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5104725" flipV="1">
                          <a:off x="0" y="0"/>
                          <a:ext cx="144000" cy="810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20A1A3F7-87B2-444F-9729-4734CDECEB3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 rot="5104725" flipV="1">
                <a:off x="7646667" y="4875367"/>
                <a:ext cx="144000" cy="810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6834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" y="17"/>
            <a:ext cx="18424560" cy="10363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4"/>
          <p:cNvSpPr/>
          <p:nvPr/>
        </p:nvSpPr>
        <p:spPr>
          <a:xfrm>
            <a:off x="395255" y="445533"/>
            <a:ext cx="9003267" cy="9003267"/>
          </a:xfrm>
          <a:custGeom>
            <a:avLst/>
            <a:gdLst/>
            <a:ahLst/>
            <a:cxnLst/>
            <a:rect l="l" t="t" r="r" b="b"/>
            <a:pathLst>
              <a:path w="9003267" h="9003267" extrusionOk="0">
                <a:moveTo>
                  <a:pt x="0" y="0"/>
                </a:moveTo>
                <a:lnTo>
                  <a:pt x="9003268" y="0"/>
                </a:lnTo>
                <a:lnTo>
                  <a:pt x="9003268" y="9003267"/>
                </a:lnTo>
                <a:lnTo>
                  <a:pt x="0" y="90032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pic>
        <p:nvPicPr>
          <p:cNvPr id="101" name="Google Shape;10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2288" y="839630"/>
            <a:ext cx="8215200" cy="8215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2" name="Google Shape;102;p14"/>
          <p:cNvSpPr/>
          <p:nvPr/>
        </p:nvSpPr>
        <p:spPr>
          <a:xfrm rot="5400000">
            <a:off x="-2733449" y="2733449"/>
            <a:ext cx="10363786" cy="4896889"/>
          </a:xfrm>
          <a:custGeom>
            <a:avLst/>
            <a:gdLst/>
            <a:ahLst/>
            <a:cxnLst/>
            <a:rect l="l" t="t" r="r" b="b"/>
            <a:pathLst>
              <a:path w="10363786" h="4896889" extrusionOk="0">
                <a:moveTo>
                  <a:pt x="0" y="0"/>
                </a:moveTo>
                <a:lnTo>
                  <a:pt x="10363787" y="0"/>
                </a:lnTo>
                <a:lnTo>
                  <a:pt x="10363787" y="4896889"/>
                </a:lnTo>
                <a:lnTo>
                  <a:pt x="0" y="48968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03" name="Google Shape;103;p14"/>
          <p:cNvSpPr/>
          <p:nvPr/>
        </p:nvSpPr>
        <p:spPr>
          <a:xfrm rot="2700000">
            <a:off x="8653262" y="-1427410"/>
            <a:ext cx="16230600" cy="2854753"/>
          </a:xfrm>
          <a:custGeom>
            <a:avLst/>
            <a:gdLst/>
            <a:ahLst/>
            <a:cxnLst/>
            <a:rect l="l" t="t" r="r" b="b"/>
            <a:pathLst>
              <a:path w="16230600" h="2854753" extrusionOk="0">
                <a:moveTo>
                  <a:pt x="0" y="0"/>
                </a:moveTo>
                <a:lnTo>
                  <a:pt x="16230600" y="0"/>
                </a:lnTo>
                <a:lnTo>
                  <a:pt x="16230600" y="2854752"/>
                </a:lnTo>
                <a:lnTo>
                  <a:pt x="0" y="28547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l="-4117" r="-4118"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04" name="Google Shape;104;p14"/>
          <p:cNvSpPr txBox="1"/>
          <p:nvPr/>
        </p:nvSpPr>
        <p:spPr>
          <a:xfrm>
            <a:off x="9675940" y="1682508"/>
            <a:ext cx="7909800" cy="30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687" b="0" i="0" u="none" strike="noStrike" cap="none" dirty="0">
                <a:solidFill>
                  <a:srgbClr val="D8D2C3"/>
                </a:solidFill>
                <a:latin typeface="Liu Jian Mao Cao"/>
                <a:ea typeface="Liu Jian Mao Cao"/>
                <a:cs typeface="Liu Jian Mao Cao"/>
                <a:sym typeface="Liu Jian Mao Cao"/>
              </a:rPr>
              <a:t>Overview</a:t>
            </a:r>
            <a:endParaRPr dirty="0"/>
          </a:p>
        </p:txBody>
      </p:sp>
      <p:sp>
        <p:nvSpPr>
          <p:cNvPr id="105" name="Google Shape;105;p14"/>
          <p:cNvSpPr txBox="1"/>
          <p:nvPr/>
        </p:nvSpPr>
        <p:spPr>
          <a:xfrm>
            <a:off x="12154778" y="5300169"/>
            <a:ext cx="4830300" cy="26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1" b="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Define brainstorming and its benefits. Explain how it encourages free thinking and idea generation.</a:t>
            </a:r>
            <a:endParaRPr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33904DDF-74B4-5196-F659-3D389499418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57373562"/>
                  </p:ext>
                </p:extLst>
              </p:nvPr>
            </p:nvGraphicFramePr>
            <p:xfrm rot="2919356">
              <a:off x="16715520" y="606446"/>
              <a:ext cx="1433177" cy="806162"/>
            </p:xfrm>
            <a:graphic>
              <a:graphicData uri="http://schemas.microsoft.com/office/powerpoint/2016/slidezoom">
                <pslz:sldZm>
                  <pslz:sldZmObj sldId="258" cId="0">
                    <pslz:zmPr id="{B6A9E4BE-E8AE-4475-BA28-C462E6F6E67F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2919356">
                          <a:off x="0" y="0"/>
                          <a:ext cx="1433177" cy="806162"/>
                        </a:xfrm>
                        <a:prstGeom prst="rect">
                          <a:avLst/>
                        </a:prstGeom>
                        <a:solidFill>
                          <a:srgbClr val="FFFFFF">
                            <a:shade val="85000"/>
                          </a:srgbClr>
                        </a:solidFill>
                        <a:ln w="88900" cap="sq">
                          <a:solidFill>
                            <a:srgbClr val="FFFFFF"/>
                          </a:solidFill>
                          <a:miter lim="800000"/>
                        </a:ln>
                        <a:effectLst>
                          <a:outerShdw blurRad="55000" dist="18000" dir="54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scene3d>
                          <a:camera prst="orthographicFront"/>
                          <a:lightRig rig="twoPt" dir="t">
                            <a:rot lat="0" lon="0" rev="7200000"/>
                          </a:lightRig>
                        </a:scene3d>
                        <a:sp3d>
                          <a:bevelT w="25400" h="19050"/>
                          <a:contourClr>
                            <a:srgbClr val="FFFFFF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33904DDF-74B4-5196-F659-3D389499418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2919356">
                <a:off x="16715520" y="606446"/>
                <a:ext cx="1433177" cy="806162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</mc:Fallback>
      </mc:AlternateContent>
      <p:pic>
        <p:nvPicPr>
          <p:cNvPr id="5" name="Imagen 4" descr="Imagen en blanco y negro&#10;&#10;El contenido generado por IA puede ser incorrecto.">
            <a:extLst>
              <a:ext uri="{FF2B5EF4-FFF2-40B4-BE49-F238E27FC236}">
                <a16:creationId xmlns:a16="http://schemas.microsoft.com/office/drawing/2014/main" id="{0446648E-2B3C-F2D8-8B8E-3B0F1E7BD8C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8823376">
            <a:off x="17780195" y="900664"/>
            <a:ext cx="817959" cy="730321"/>
          </a:xfrm>
          <a:prstGeom prst="rect">
            <a:avLst/>
          </a:prstGeom>
        </p:spPr>
      </p:pic>
      <p:pic>
        <p:nvPicPr>
          <p:cNvPr id="6" name="Imagen 5" descr="Imagen en blanco y negro&#10;&#10;El contenido generado por IA puede ser incorrecto.">
            <a:extLst>
              <a:ext uri="{FF2B5EF4-FFF2-40B4-BE49-F238E27FC236}">
                <a16:creationId xmlns:a16="http://schemas.microsoft.com/office/drawing/2014/main" id="{4C2198DF-089A-AFBE-1C75-D1A42F2091C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950895">
            <a:off x="16825045" y="-159886"/>
            <a:ext cx="817959" cy="73032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2C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" y="-14"/>
            <a:ext cx="18288000" cy="10287027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5"/>
          <p:cNvSpPr/>
          <p:nvPr/>
        </p:nvSpPr>
        <p:spPr>
          <a:xfrm rot="-633548">
            <a:off x="8561283" y="5131953"/>
            <a:ext cx="8229600" cy="8229600"/>
          </a:xfrm>
          <a:custGeom>
            <a:avLst/>
            <a:gdLst/>
            <a:ahLst/>
            <a:cxnLst/>
            <a:rect l="l" t="t" r="r" b="b"/>
            <a:pathLst>
              <a:path w="8229600" h="8229600" extrusionOk="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12" name="Google Shape;112;p15"/>
          <p:cNvSpPr/>
          <p:nvPr/>
        </p:nvSpPr>
        <p:spPr>
          <a:xfrm rot="103419">
            <a:off x="9920656" y="483183"/>
            <a:ext cx="13062694" cy="9666393"/>
          </a:xfrm>
          <a:custGeom>
            <a:avLst/>
            <a:gdLst/>
            <a:ahLst/>
            <a:cxnLst/>
            <a:rect l="l" t="t" r="r" b="b"/>
            <a:pathLst>
              <a:path w="13062694" h="9666393" extrusionOk="0">
                <a:moveTo>
                  <a:pt x="0" y="0"/>
                </a:moveTo>
                <a:lnTo>
                  <a:pt x="13062694" y="0"/>
                </a:lnTo>
                <a:lnTo>
                  <a:pt x="13062694" y="9666394"/>
                </a:lnTo>
                <a:lnTo>
                  <a:pt x="0" y="96663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pic>
        <p:nvPicPr>
          <p:cNvPr id="113" name="Google Shape;113;p15"/>
          <p:cNvPicPr preferRelativeResize="0"/>
          <p:nvPr/>
        </p:nvPicPr>
        <p:blipFill rotWithShape="1">
          <a:blip r:embed="rId6">
            <a:alphaModFix/>
          </a:blip>
          <a:srcRect l="21879" r="11787"/>
          <a:stretch/>
        </p:blipFill>
        <p:spPr>
          <a:xfrm rot="212020">
            <a:off x="10633321" y="1078767"/>
            <a:ext cx="8247866" cy="8289387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5"/>
          <p:cNvSpPr/>
          <p:nvPr/>
        </p:nvSpPr>
        <p:spPr>
          <a:xfrm rot="3037515">
            <a:off x="16894634" y="-4114800"/>
            <a:ext cx="6326505" cy="8229600"/>
          </a:xfrm>
          <a:custGeom>
            <a:avLst/>
            <a:gdLst/>
            <a:ahLst/>
            <a:cxnLst/>
            <a:rect l="l" t="t" r="r" b="b"/>
            <a:pathLst>
              <a:path w="6326505" h="8229600" extrusionOk="0">
                <a:moveTo>
                  <a:pt x="0" y="0"/>
                </a:moveTo>
                <a:lnTo>
                  <a:pt x="6326505" y="0"/>
                </a:lnTo>
                <a:lnTo>
                  <a:pt x="63265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15" name="Google Shape;115;p15"/>
          <p:cNvSpPr/>
          <p:nvPr/>
        </p:nvSpPr>
        <p:spPr>
          <a:xfrm rot="10446117">
            <a:off x="-5011343" y="6862402"/>
            <a:ext cx="6326505" cy="8229600"/>
          </a:xfrm>
          <a:custGeom>
            <a:avLst/>
            <a:gdLst/>
            <a:ahLst/>
            <a:cxnLst/>
            <a:rect l="l" t="t" r="r" b="b"/>
            <a:pathLst>
              <a:path w="6326505" h="8229600" extrusionOk="0">
                <a:moveTo>
                  <a:pt x="0" y="0"/>
                </a:moveTo>
                <a:lnTo>
                  <a:pt x="6326505" y="0"/>
                </a:lnTo>
                <a:lnTo>
                  <a:pt x="63265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16" name="Google Shape;116;p15"/>
          <p:cNvSpPr txBox="1"/>
          <p:nvPr/>
        </p:nvSpPr>
        <p:spPr>
          <a:xfrm>
            <a:off x="1047079" y="1566894"/>
            <a:ext cx="9061800" cy="35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310" b="0" i="0" u="none" strike="noStrike" cap="none">
                <a:solidFill>
                  <a:srgbClr val="526834"/>
                </a:solidFill>
                <a:latin typeface="Liu Jian Mao Cao"/>
                <a:ea typeface="Liu Jian Mao Cao"/>
                <a:cs typeface="Liu Jian Mao Cao"/>
                <a:sym typeface="Liu Jian Mao Cao"/>
              </a:rPr>
              <a:t>Write a main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310" b="0" i="0" u="none" strike="noStrike" cap="none">
                <a:solidFill>
                  <a:srgbClr val="526834"/>
                </a:solidFill>
                <a:latin typeface="Liu Jian Mao Cao"/>
                <a:ea typeface="Liu Jian Mao Cao"/>
                <a:cs typeface="Liu Jian Mao Cao"/>
                <a:sym typeface="Liu Jian Mao Cao"/>
              </a:rPr>
              <a:t>topic here</a:t>
            </a:r>
            <a:endParaRPr/>
          </a:p>
        </p:txBody>
      </p:sp>
      <p:sp>
        <p:nvSpPr>
          <p:cNvPr id="117" name="Google Shape;117;p15"/>
          <p:cNvSpPr txBox="1"/>
          <p:nvPr/>
        </p:nvSpPr>
        <p:spPr>
          <a:xfrm>
            <a:off x="1047079" y="5914737"/>
            <a:ext cx="6561704" cy="2284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lnSpc>
                <a:spcPct val="175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15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Brainstorming is a collaborative technique that generates numerous ideas quickly, encouraging creative thinking and problem-solving within groups.</a:t>
            </a:r>
            <a:endParaRPr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22E9CE22-BBA4-96A8-CB12-9291DFDCE1F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74854008"/>
                  </p:ext>
                </p:extLst>
              </p:nvPr>
            </p:nvGraphicFramePr>
            <p:xfrm rot="1200000">
              <a:off x="16703803" y="6874574"/>
              <a:ext cx="832000" cy="468000"/>
            </p:xfrm>
            <a:graphic>
              <a:graphicData uri="http://schemas.microsoft.com/office/powerpoint/2016/slidezoom">
                <pslz:sldZm>
                  <pslz:sldZmObj sldId="259" cId="0">
                    <pslz:zmPr id="{F1146149-16D6-4013-903B-FB6AA4C6D636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1200000">
                          <a:off x="0" y="0"/>
                          <a:ext cx="832000" cy="468000"/>
                        </a:xfrm>
                        <a:prstGeom prst="roundRect">
                          <a:avLst>
                            <a:gd name="adj" fmla="val 8594"/>
                          </a:avLst>
                        </a:prstGeom>
                        <a:solidFill>
                          <a:srgbClr val="FFFFFF">
                            <a:shade val="85000"/>
                          </a:srgbClr>
                        </a:solidFill>
                        <a:ln>
                          <a:noFill/>
                        </a:ln>
                        <a:effectLst/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22E9CE22-BBA4-96A8-CB12-9291DFDCE1F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1200000">
                <a:off x="16703803" y="6874574"/>
                <a:ext cx="832000" cy="468000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</mc:Fallback>
      </mc:AlternateContent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2C3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6"/>
          <p:cNvSpPr/>
          <p:nvPr/>
        </p:nvSpPr>
        <p:spPr>
          <a:xfrm rot="5400000">
            <a:off x="140235" y="-535462"/>
            <a:ext cx="6007716" cy="3874977"/>
          </a:xfrm>
          <a:custGeom>
            <a:avLst/>
            <a:gdLst/>
            <a:ahLst/>
            <a:cxnLst/>
            <a:rect l="l" t="t" r="r" b="b"/>
            <a:pathLst>
              <a:path w="6007716" h="3874977" extrusionOk="0">
                <a:moveTo>
                  <a:pt x="0" y="0"/>
                </a:moveTo>
                <a:lnTo>
                  <a:pt x="6007717" y="0"/>
                </a:lnTo>
                <a:lnTo>
                  <a:pt x="6007717" y="3874978"/>
                </a:lnTo>
                <a:lnTo>
                  <a:pt x="0" y="38749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24" name="Google Shape;124;p16"/>
          <p:cNvSpPr txBox="1"/>
          <p:nvPr/>
        </p:nvSpPr>
        <p:spPr>
          <a:xfrm>
            <a:off x="3971015" y="4084934"/>
            <a:ext cx="10346100" cy="23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1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648" b="0" i="0" u="none" strike="noStrike" cap="none" dirty="0">
                <a:solidFill>
                  <a:srgbClr val="526834"/>
                </a:solidFill>
                <a:latin typeface="Liu Jian Mao Cao"/>
                <a:ea typeface="Liu Jian Mao Cao"/>
                <a:cs typeface="Liu Jian Mao Cao"/>
                <a:sym typeface="Liu Jian Mao Cao"/>
              </a:rPr>
              <a:t>Mind Map</a:t>
            </a:r>
            <a:endParaRPr dirty="0"/>
          </a:p>
        </p:txBody>
      </p:sp>
      <p:sp>
        <p:nvSpPr>
          <p:cNvPr id="125" name="Google Shape;125;p16"/>
          <p:cNvSpPr/>
          <p:nvPr/>
        </p:nvSpPr>
        <p:spPr>
          <a:xfrm rot="-5400000">
            <a:off x="13039443" y="6475437"/>
            <a:ext cx="4793699" cy="4230787"/>
          </a:xfrm>
          <a:custGeom>
            <a:avLst/>
            <a:gdLst/>
            <a:ahLst/>
            <a:cxnLst/>
            <a:rect l="l" t="t" r="r" b="b"/>
            <a:pathLst>
              <a:path w="4793699" h="4230787" extrusionOk="0">
                <a:moveTo>
                  <a:pt x="0" y="0"/>
                </a:moveTo>
                <a:lnTo>
                  <a:pt x="4793699" y="0"/>
                </a:lnTo>
                <a:lnTo>
                  <a:pt x="4793699" y="4230787"/>
                </a:lnTo>
                <a:lnTo>
                  <a:pt x="0" y="42307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151262"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26" name="Google Shape;126;p16"/>
          <p:cNvSpPr/>
          <p:nvPr/>
        </p:nvSpPr>
        <p:spPr>
          <a:xfrm rot="-5329647">
            <a:off x="15078816" y="5275706"/>
            <a:ext cx="1156007" cy="1993116"/>
          </a:xfrm>
          <a:custGeom>
            <a:avLst/>
            <a:gdLst/>
            <a:ahLst/>
            <a:cxnLst/>
            <a:rect l="l" t="t" r="r" b="b"/>
            <a:pathLst>
              <a:path w="1156007" h="1993116" extrusionOk="0">
                <a:moveTo>
                  <a:pt x="0" y="0"/>
                </a:moveTo>
                <a:lnTo>
                  <a:pt x="1156007" y="0"/>
                </a:lnTo>
                <a:lnTo>
                  <a:pt x="1156007" y="1993116"/>
                </a:lnTo>
                <a:lnTo>
                  <a:pt x="0" y="19931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27" name="Google Shape;127;p16"/>
          <p:cNvSpPr/>
          <p:nvPr/>
        </p:nvSpPr>
        <p:spPr>
          <a:xfrm>
            <a:off x="6555662" y="-1143070"/>
            <a:ext cx="5176676" cy="5316227"/>
          </a:xfrm>
          <a:custGeom>
            <a:avLst/>
            <a:gdLst/>
            <a:ahLst/>
            <a:cxnLst/>
            <a:rect l="l" t="t" r="r" b="b"/>
            <a:pathLst>
              <a:path w="5176676" h="5316227" extrusionOk="0">
                <a:moveTo>
                  <a:pt x="0" y="0"/>
                </a:moveTo>
                <a:lnTo>
                  <a:pt x="5176676" y="0"/>
                </a:lnTo>
                <a:lnTo>
                  <a:pt x="5176676" y="5316227"/>
                </a:lnTo>
                <a:lnTo>
                  <a:pt x="0" y="53162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28" name="Google Shape;128;p16"/>
          <p:cNvSpPr/>
          <p:nvPr/>
        </p:nvSpPr>
        <p:spPr>
          <a:xfrm rot="-5462615">
            <a:off x="12694765" y="-412471"/>
            <a:ext cx="5483055" cy="3875899"/>
          </a:xfrm>
          <a:custGeom>
            <a:avLst/>
            <a:gdLst/>
            <a:ahLst/>
            <a:cxnLst/>
            <a:rect l="l" t="t" r="r" b="b"/>
            <a:pathLst>
              <a:path w="5483055" h="3875899" extrusionOk="0">
                <a:moveTo>
                  <a:pt x="0" y="0"/>
                </a:moveTo>
                <a:lnTo>
                  <a:pt x="5483055" y="0"/>
                </a:lnTo>
                <a:lnTo>
                  <a:pt x="5483055" y="3875899"/>
                </a:lnTo>
                <a:lnTo>
                  <a:pt x="0" y="38758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r="-145869"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29" name="Google Shape;129;p16"/>
          <p:cNvSpPr/>
          <p:nvPr/>
        </p:nvSpPr>
        <p:spPr>
          <a:xfrm rot="5400000">
            <a:off x="6780956" y="6471992"/>
            <a:ext cx="4726087" cy="4170066"/>
          </a:xfrm>
          <a:custGeom>
            <a:avLst/>
            <a:gdLst/>
            <a:ahLst/>
            <a:cxnLst/>
            <a:rect l="l" t="t" r="r" b="b"/>
            <a:pathLst>
              <a:path w="4726087" h="4170066" extrusionOk="0">
                <a:moveTo>
                  <a:pt x="0" y="0"/>
                </a:moveTo>
                <a:lnTo>
                  <a:pt x="4726088" y="0"/>
                </a:lnTo>
                <a:lnTo>
                  <a:pt x="4726088" y="4170066"/>
                </a:lnTo>
                <a:lnTo>
                  <a:pt x="0" y="4170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r="-283626"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30" name="Google Shape;130;p16"/>
          <p:cNvSpPr/>
          <p:nvPr/>
        </p:nvSpPr>
        <p:spPr>
          <a:xfrm rot="5400000">
            <a:off x="448829" y="5953358"/>
            <a:ext cx="4377287" cy="5274945"/>
          </a:xfrm>
          <a:custGeom>
            <a:avLst/>
            <a:gdLst/>
            <a:ahLst/>
            <a:cxnLst/>
            <a:rect l="l" t="t" r="r" b="b"/>
            <a:pathLst>
              <a:path w="4377287" h="5274945" extrusionOk="0">
                <a:moveTo>
                  <a:pt x="0" y="0"/>
                </a:moveTo>
                <a:lnTo>
                  <a:pt x="4377287" y="0"/>
                </a:lnTo>
                <a:lnTo>
                  <a:pt x="4377287" y="5274945"/>
                </a:lnTo>
                <a:lnTo>
                  <a:pt x="0" y="52749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r="-270782"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31" name="Google Shape;131;p16"/>
          <p:cNvSpPr/>
          <p:nvPr/>
        </p:nvSpPr>
        <p:spPr>
          <a:xfrm rot="10419640">
            <a:off x="1025979" y="6090137"/>
            <a:ext cx="3222988" cy="910494"/>
          </a:xfrm>
          <a:custGeom>
            <a:avLst/>
            <a:gdLst/>
            <a:ahLst/>
            <a:cxnLst/>
            <a:rect l="l" t="t" r="r" b="b"/>
            <a:pathLst>
              <a:path w="3222988" h="910494" extrusionOk="0">
                <a:moveTo>
                  <a:pt x="0" y="0"/>
                </a:moveTo>
                <a:lnTo>
                  <a:pt x="3222987" y="0"/>
                </a:lnTo>
                <a:lnTo>
                  <a:pt x="3222987" y="910494"/>
                </a:lnTo>
                <a:lnTo>
                  <a:pt x="0" y="910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32" name="Google Shape;132;p16"/>
          <p:cNvSpPr txBox="1"/>
          <p:nvPr/>
        </p:nvSpPr>
        <p:spPr>
          <a:xfrm>
            <a:off x="13959944" y="1066800"/>
            <a:ext cx="2952698" cy="458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97" b="1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Categories</a:t>
            </a:r>
            <a:endParaRPr/>
          </a:p>
        </p:txBody>
      </p:sp>
      <p:sp>
        <p:nvSpPr>
          <p:cNvPr id="133" name="Google Shape;133;p16"/>
          <p:cNvSpPr txBox="1"/>
          <p:nvPr/>
        </p:nvSpPr>
        <p:spPr>
          <a:xfrm>
            <a:off x="13959944" y="7480257"/>
            <a:ext cx="2952698" cy="458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97" b="1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Keywords</a:t>
            </a:r>
            <a:endParaRPr/>
          </a:p>
        </p:txBody>
      </p:sp>
      <p:sp>
        <p:nvSpPr>
          <p:cNvPr id="134" name="Google Shape;134;p16"/>
          <p:cNvSpPr txBox="1"/>
          <p:nvPr/>
        </p:nvSpPr>
        <p:spPr>
          <a:xfrm>
            <a:off x="1667745" y="1066800"/>
            <a:ext cx="2952698" cy="458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97" b="1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Theme</a:t>
            </a:r>
            <a:endParaRPr/>
          </a:p>
        </p:txBody>
      </p:sp>
      <p:sp>
        <p:nvSpPr>
          <p:cNvPr id="135" name="Google Shape;135;p16"/>
          <p:cNvSpPr txBox="1"/>
          <p:nvPr/>
        </p:nvSpPr>
        <p:spPr>
          <a:xfrm>
            <a:off x="1667745" y="7480257"/>
            <a:ext cx="2952698" cy="458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97" b="1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Details</a:t>
            </a:r>
            <a:endParaRPr/>
          </a:p>
        </p:txBody>
      </p:sp>
      <p:sp>
        <p:nvSpPr>
          <p:cNvPr id="136" name="Google Shape;136;p16"/>
          <p:cNvSpPr txBox="1"/>
          <p:nvPr/>
        </p:nvSpPr>
        <p:spPr>
          <a:xfrm>
            <a:off x="13959944" y="1740054"/>
            <a:ext cx="2952600" cy="12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0" i="0" u="none" strike="noStrike" cap="none">
                <a:solidFill>
                  <a:srgbClr val="232424"/>
                </a:solidFill>
                <a:latin typeface="Fira Sans"/>
                <a:ea typeface="Fira Sans"/>
                <a:cs typeface="Fira Sans"/>
                <a:sym typeface="Fira Sans"/>
              </a:rPr>
              <a:t>Lorem ipsum dolor sit amet, consectetur adipiscing elit.</a:t>
            </a:r>
            <a:endParaRPr/>
          </a:p>
        </p:txBody>
      </p:sp>
      <p:sp>
        <p:nvSpPr>
          <p:cNvPr id="137" name="Google Shape;137;p16"/>
          <p:cNvSpPr txBox="1"/>
          <p:nvPr/>
        </p:nvSpPr>
        <p:spPr>
          <a:xfrm>
            <a:off x="13959944" y="8214106"/>
            <a:ext cx="2952600" cy="12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0" i="0" u="none" strike="noStrike" cap="none">
                <a:solidFill>
                  <a:srgbClr val="232424"/>
                </a:solidFill>
                <a:latin typeface="Fira Sans"/>
                <a:ea typeface="Fira Sans"/>
                <a:cs typeface="Fira Sans"/>
                <a:sym typeface="Fira Sans"/>
              </a:rPr>
              <a:t>Lorem ipsum dolor sit amet, consectetur adipiscing elit.</a:t>
            </a:r>
            <a:endParaRPr/>
          </a:p>
        </p:txBody>
      </p:sp>
      <p:sp>
        <p:nvSpPr>
          <p:cNvPr id="138" name="Google Shape;138;p16"/>
          <p:cNvSpPr txBox="1"/>
          <p:nvPr/>
        </p:nvSpPr>
        <p:spPr>
          <a:xfrm>
            <a:off x="7667651" y="1066800"/>
            <a:ext cx="2952698" cy="458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97" b="1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Icons</a:t>
            </a:r>
            <a:endParaRPr/>
          </a:p>
        </p:txBody>
      </p:sp>
      <p:sp>
        <p:nvSpPr>
          <p:cNvPr id="139" name="Google Shape;139;p16"/>
          <p:cNvSpPr txBox="1"/>
          <p:nvPr/>
        </p:nvSpPr>
        <p:spPr>
          <a:xfrm>
            <a:off x="7667651" y="7480257"/>
            <a:ext cx="2952698" cy="458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97" b="1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Relationships</a:t>
            </a:r>
            <a:endParaRPr/>
          </a:p>
        </p:txBody>
      </p:sp>
      <p:sp>
        <p:nvSpPr>
          <p:cNvPr id="140" name="Google Shape;140;p16"/>
          <p:cNvSpPr txBox="1"/>
          <p:nvPr/>
        </p:nvSpPr>
        <p:spPr>
          <a:xfrm>
            <a:off x="7667651" y="1740054"/>
            <a:ext cx="2952600" cy="12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0" i="0" u="none" strike="noStrike" cap="none">
                <a:solidFill>
                  <a:srgbClr val="232424"/>
                </a:solidFill>
                <a:latin typeface="Fira Sans"/>
                <a:ea typeface="Fira Sans"/>
                <a:cs typeface="Fira Sans"/>
                <a:sym typeface="Fira Sans"/>
              </a:rPr>
              <a:t>Lorem ipsum dolor sit amet, consectetur adipiscing elit.</a:t>
            </a:r>
            <a:endParaRPr/>
          </a:p>
        </p:txBody>
      </p:sp>
      <p:sp>
        <p:nvSpPr>
          <p:cNvPr id="141" name="Google Shape;141;p16"/>
          <p:cNvSpPr txBox="1"/>
          <p:nvPr/>
        </p:nvSpPr>
        <p:spPr>
          <a:xfrm>
            <a:off x="7667651" y="8214106"/>
            <a:ext cx="2952600" cy="12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0" i="0" u="none" strike="noStrike" cap="none">
                <a:solidFill>
                  <a:srgbClr val="232424"/>
                </a:solidFill>
                <a:latin typeface="Fira Sans"/>
                <a:ea typeface="Fira Sans"/>
                <a:cs typeface="Fira Sans"/>
                <a:sym typeface="Fira Sans"/>
              </a:rPr>
              <a:t>Lorem ipsum dolor sit amet, consectetur adipiscing elit.</a:t>
            </a:r>
            <a:endParaRPr/>
          </a:p>
        </p:txBody>
      </p:sp>
      <p:sp>
        <p:nvSpPr>
          <p:cNvPr id="142" name="Google Shape;142;p16"/>
          <p:cNvSpPr txBox="1"/>
          <p:nvPr/>
        </p:nvSpPr>
        <p:spPr>
          <a:xfrm>
            <a:off x="1667745" y="1740054"/>
            <a:ext cx="2952600" cy="12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0" i="0" u="none" strike="noStrike" cap="none">
                <a:solidFill>
                  <a:srgbClr val="232424"/>
                </a:solidFill>
                <a:latin typeface="Fira Sans"/>
                <a:ea typeface="Fira Sans"/>
                <a:cs typeface="Fira Sans"/>
                <a:sym typeface="Fira Sans"/>
              </a:rPr>
              <a:t>Lorem ipsum dolor sit amet, consectetur adipiscing elit.</a:t>
            </a:r>
            <a:endParaRPr/>
          </a:p>
        </p:txBody>
      </p:sp>
      <p:sp>
        <p:nvSpPr>
          <p:cNvPr id="143" name="Google Shape;143;p16"/>
          <p:cNvSpPr txBox="1"/>
          <p:nvPr/>
        </p:nvSpPr>
        <p:spPr>
          <a:xfrm>
            <a:off x="1667745" y="8214106"/>
            <a:ext cx="2952600" cy="12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0" i="0" u="none" strike="noStrike" cap="none">
                <a:solidFill>
                  <a:srgbClr val="232424"/>
                </a:solidFill>
                <a:latin typeface="Fira Sans"/>
                <a:ea typeface="Fira Sans"/>
                <a:cs typeface="Fira Sans"/>
                <a:sym typeface="Fira Sans"/>
              </a:rPr>
              <a:t>Lorem ipsum dolor sit amet, consectetur adipiscing elit.</a:t>
            </a:r>
            <a:endParaRPr/>
          </a:p>
        </p:txBody>
      </p:sp>
      <p:sp>
        <p:nvSpPr>
          <p:cNvPr id="144" name="Google Shape;144;p16"/>
          <p:cNvSpPr/>
          <p:nvPr/>
        </p:nvSpPr>
        <p:spPr>
          <a:xfrm rot="-3474340">
            <a:off x="6662774" y="1959427"/>
            <a:ext cx="1315764" cy="2712916"/>
          </a:xfrm>
          <a:custGeom>
            <a:avLst/>
            <a:gdLst/>
            <a:ahLst/>
            <a:cxnLst/>
            <a:rect l="l" t="t" r="r" b="b"/>
            <a:pathLst>
              <a:path w="1315764" h="2712916" extrusionOk="0">
                <a:moveTo>
                  <a:pt x="0" y="0"/>
                </a:moveTo>
                <a:lnTo>
                  <a:pt x="1315765" y="0"/>
                </a:lnTo>
                <a:lnTo>
                  <a:pt x="1315765" y="2712916"/>
                </a:lnTo>
                <a:lnTo>
                  <a:pt x="0" y="27129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98C5A2CB-3047-E5FD-8171-C40DF1E4525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94988121"/>
                  </p:ext>
                </p:extLst>
              </p:nvPr>
            </p:nvGraphicFramePr>
            <p:xfrm rot="13237111">
              <a:off x="8393520" y="3627378"/>
              <a:ext cx="228576" cy="128574"/>
            </p:xfrm>
            <a:graphic>
              <a:graphicData uri="http://schemas.microsoft.com/office/powerpoint/2016/slidezoom">
                <pslz:sldZm>
                  <pslz:sldZmObj sldId="260" cId="0">
                    <pslz:zmPr id="{898FD328-330B-4D8B-8C42-C00303AFA76C}" returnToParent="0" transitionDur="1000">
                      <p166:blipFill xmlns:p166="http://schemas.microsoft.com/office/powerpoint/2016/6/main">
                        <a:blip r:embed="rId1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13237111">
                          <a:off x="0" y="0"/>
                          <a:ext cx="228576" cy="128574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  <a:effectLst>
                          <a:softEdge rad="31750"/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hlinkClick r:id="rId14" action="ppaction://hlinksldjump"/>
                <a:extLst>
                  <a:ext uri="{FF2B5EF4-FFF2-40B4-BE49-F238E27FC236}">
                    <a16:creationId xmlns:a16="http://schemas.microsoft.com/office/drawing/2014/main" id="{98C5A2CB-3047-E5FD-8171-C40DF1E4525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 rot="13237111">
                <a:off x="8393520" y="3627378"/>
                <a:ext cx="228576" cy="128574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  <a:effectLst>
                <a:softEdge rad="31750"/>
              </a:effectLst>
            </p:spPr>
          </p:pic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2C3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7"/>
          <p:cNvSpPr/>
          <p:nvPr/>
        </p:nvSpPr>
        <p:spPr>
          <a:xfrm>
            <a:off x="0" y="0"/>
            <a:ext cx="18288000" cy="18288000"/>
          </a:xfrm>
          <a:custGeom>
            <a:avLst/>
            <a:gdLst/>
            <a:ahLst/>
            <a:cxnLst/>
            <a:rect l="l" t="t" r="r" b="b"/>
            <a:pathLst>
              <a:path w="18288000" h="18288000" extrusionOk="0">
                <a:moveTo>
                  <a:pt x="0" y="0"/>
                </a:moveTo>
                <a:lnTo>
                  <a:pt x="18288000" y="0"/>
                </a:lnTo>
                <a:lnTo>
                  <a:pt x="18288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50" name="Google Shape;150;p17"/>
          <p:cNvSpPr/>
          <p:nvPr/>
        </p:nvSpPr>
        <p:spPr>
          <a:xfrm>
            <a:off x="-284867" y="76786"/>
            <a:ext cx="10305738" cy="10287000"/>
          </a:xfrm>
          <a:custGeom>
            <a:avLst/>
            <a:gdLst/>
            <a:ahLst/>
            <a:cxnLst/>
            <a:rect l="l" t="t" r="r" b="b"/>
            <a:pathLst>
              <a:path w="10305738" h="10287000" extrusionOk="0">
                <a:moveTo>
                  <a:pt x="0" y="0"/>
                </a:moveTo>
                <a:lnTo>
                  <a:pt x="10305738" y="0"/>
                </a:lnTo>
                <a:lnTo>
                  <a:pt x="103057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51" name="Google Shape;151;p17"/>
          <p:cNvSpPr/>
          <p:nvPr/>
        </p:nvSpPr>
        <p:spPr>
          <a:xfrm>
            <a:off x="10020871" y="76786"/>
            <a:ext cx="10305738" cy="10287000"/>
          </a:xfrm>
          <a:custGeom>
            <a:avLst/>
            <a:gdLst/>
            <a:ahLst/>
            <a:cxnLst/>
            <a:rect l="l" t="t" r="r" b="b"/>
            <a:pathLst>
              <a:path w="10305738" h="10287000" extrusionOk="0">
                <a:moveTo>
                  <a:pt x="0" y="0"/>
                </a:moveTo>
                <a:lnTo>
                  <a:pt x="10305738" y="0"/>
                </a:lnTo>
                <a:lnTo>
                  <a:pt x="103057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pic>
        <p:nvPicPr>
          <p:cNvPr id="152" name="Google Shape;152;p17"/>
          <p:cNvPicPr preferRelativeResize="0"/>
          <p:nvPr/>
        </p:nvPicPr>
        <p:blipFill rotWithShape="1">
          <a:blip r:embed="rId5">
            <a:alphaModFix/>
          </a:blip>
          <a:srcRect t="52736" b="23314"/>
          <a:stretch/>
        </p:blipFill>
        <p:spPr>
          <a:xfrm>
            <a:off x="0" y="0"/>
            <a:ext cx="18288000" cy="6569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800274" y="5218025"/>
            <a:ext cx="19888548" cy="11721433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7"/>
          <p:cNvSpPr txBox="1"/>
          <p:nvPr/>
        </p:nvSpPr>
        <p:spPr>
          <a:xfrm>
            <a:off x="865650" y="6515250"/>
            <a:ext cx="11874000" cy="32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404" b="0" i="0" u="none" strike="noStrike" cap="none">
                <a:solidFill>
                  <a:srgbClr val="FFFFFF"/>
                </a:solidFill>
                <a:latin typeface="Liu Jian Mao Cao"/>
                <a:ea typeface="Liu Jian Mao Cao"/>
                <a:cs typeface="Liu Jian Mao Cao"/>
                <a:sym typeface="Liu Jian Mao Cao"/>
              </a:rPr>
              <a:t>An image speaks louder than a page of text</a:t>
            </a:r>
            <a:endParaRPr/>
          </a:p>
        </p:txBody>
      </p:sp>
      <p:sp>
        <p:nvSpPr>
          <p:cNvPr id="155" name="Google Shape;155;p17"/>
          <p:cNvSpPr txBox="1"/>
          <p:nvPr/>
        </p:nvSpPr>
        <p:spPr>
          <a:xfrm>
            <a:off x="14762536" y="8710491"/>
            <a:ext cx="2672400" cy="6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44" b="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-John Doe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2C3"/>
        </a:solidFill>
        <a:effectLst/>
      </p:bgPr>
    </p:bg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13038" y="2921650"/>
            <a:ext cx="4542048" cy="1138675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33"/>
          <p:cNvSpPr/>
          <p:nvPr/>
        </p:nvSpPr>
        <p:spPr>
          <a:xfrm>
            <a:off x="-4725483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 extrusionOk="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454" name="Google Shape;454;p33"/>
          <p:cNvSpPr/>
          <p:nvPr/>
        </p:nvSpPr>
        <p:spPr>
          <a:xfrm>
            <a:off x="2116373" y="549614"/>
            <a:ext cx="6201746" cy="9187772"/>
          </a:xfrm>
          <a:custGeom>
            <a:avLst/>
            <a:gdLst/>
            <a:ahLst/>
            <a:cxnLst/>
            <a:rect l="l" t="t" r="r" b="b"/>
            <a:pathLst>
              <a:path w="6201746" h="9187772" extrusionOk="0">
                <a:moveTo>
                  <a:pt x="0" y="0"/>
                </a:moveTo>
                <a:lnTo>
                  <a:pt x="6201746" y="0"/>
                </a:lnTo>
                <a:lnTo>
                  <a:pt x="6201746" y="9187772"/>
                </a:lnTo>
                <a:lnTo>
                  <a:pt x="0" y="91877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pic>
        <p:nvPicPr>
          <p:cNvPr id="455" name="Google Shape;455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52738" y="1233660"/>
            <a:ext cx="5128475" cy="7819680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33"/>
          <p:cNvSpPr txBox="1"/>
          <p:nvPr/>
        </p:nvSpPr>
        <p:spPr>
          <a:xfrm>
            <a:off x="10251937" y="495886"/>
            <a:ext cx="7168200" cy="24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786" b="0" i="0" u="none" strike="noStrike" cap="none">
                <a:solidFill>
                  <a:srgbClr val="526834"/>
                </a:solidFill>
                <a:latin typeface="Liu Jian Mao Cao"/>
                <a:ea typeface="Liu Jian Mao Cao"/>
                <a:cs typeface="Liu Jian Mao Cao"/>
                <a:sym typeface="Liu Jian Mao Cao"/>
              </a:rPr>
              <a:t>Credits</a:t>
            </a:r>
            <a:endParaRPr/>
          </a:p>
        </p:txBody>
      </p:sp>
      <p:sp>
        <p:nvSpPr>
          <p:cNvPr id="457" name="Google Shape;457;p33"/>
          <p:cNvSpPr txBox="1"/>
          <p:nvPr/>
        </p:nvSpPr>
        <p:spPr>
          <a:xfrm>
            <a:off x="12175836" y="7746678"/>
            <a:ext cx="2816400" cy="9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3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399" b="1" i="0" u="none" strike="noStrike" cap="none">
                <a:solidFill>
                  <a:srgbClr val="8E2A0B"/>
                </a:solidFill>
                <a:latin typeface="Liu Jian Mao Cao"/>
                <a:ea typeface="Liu Jian Mao Cao"/>
                <a:cs typeface="Liu Jian Mao Cao"/>
                <a:sym typeface="Liu Jian Mao Cao"/>
              </a:rPr>
              <a:t>Pexels</a:t>
            </a:r>
            <a:endParaRPr/>
          </a:p>
        </p:txBody>
      </p:sp>
      <p:sp>
        <p:nvSpPr>
          <p:cNvPr id="458" name="Google Shape;458;p33"/>
          <p:cNvSpPr txBox="1"/>
          <p:nvPr/>
        </p:nvSpPr>
        <p:spPr>
          <a:xfrm>
            <a:off x="10975657" y="8769767"/>
            <a:ext cx="5216700" cy="4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3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33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for the photos</a:t>
            </a:r>
            <a:endParaRPr/>
          </a:p>
        </p:txBody>
      </p:sp>
      <p:sp>
        <p:nvSpPr>
          <p:cNvPr id="459" name="Google Shape;459;p33"/>
          <p:cNvSpPr txBox="1"/>
          <p:nvPr/>
        </p:nvSpPr>
        <p:spPr>
          <a:xfrm>
            <a:off x="9999934" y="4345984"/>
            <a:ext cx="7168200" cy="11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58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97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This presentation template is free for everyone to use thanks to the following:</a:t>
            </a:r>
            <a:endParaRPr/>
          </a:p>
        </p:txBody>
      </p:sp>
      <p:sp>
        <p:nvSpPr>
          <p:cNvPr id="460" name="Google Shape;460;p33"/>
          <p:cNvSpPr txBox="1"/>
          <p:nvPr/>
        </p:nvSpPr>
        <p:spPr>
          <a:xfrm>
            <a:off x="10251937" y="5783110"/>
            <a:ext cx="6664200" cy="9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3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399" b="0" i="0" u="none" strike="noStrike" cap="none">
                <a:solidFill>
                  <a:srgbClr val="8E2A0B"/>
                </a:solidFill>
                <a:latin typeface="Liu Jian Mao Cao"/>
                <a:ea typeface="Liu Jian Mao Cao"/>
                <a:cs typeface="Liu Jian Mao Cao"/>
                <a:sym typeface="Liu Jian Mao Cao"/>
              </a:rPr>
              <a:t>SlidesCarnival</a:t>
            </a:r>
            <a:endParaRPr/>
          </a:p>
        </p:txBody>
      </p:sp>
      <p:sp>
        <p:nvSpPr>
          <p:cNvPr id="461" name="Google Shape;461;p33"/>
          <p:cNvSpPr txBox="1"/>
          <p:nvPr/>
        </p:nvSpPr>
        <p:spPr>
          <a:xfrm>
            <a:off x="10552781" y="6803721"/>
            <a:ext cx="6062700" cy="4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3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33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for the presentation template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149</Words>
  <Application>Microsoft Office PowerPoint</Application>
  <PresentationFormat>Personalizado</PresentationFormat>
  <Paragraphs>29</Paragraphs>
  <Slides>6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Calibri</vt:lpstr>
      <vt:lpstr>Arial</vt:lpstr>
      <vt:lpstr>Fira Sans</vt:lpstr>
      <vt:lpstr>Liu Jian Mao Cao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Dostin Hurtado</dc:creator>
  <cp:lastModifiedBy>Dostin Hurtado</cp:lastModifiedBy>
  <cp:revision>3</cp:revision>
  <dcterms:modified xsi:type="dcterms:W3CDTF">2025-09-04T00:28:55Z</dcterms:modified>
</cp:coreProperties>
</file>