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6"/>
  </p:notesMasterIdLst>
  <p:sldIdLst>
    <p:sldId id="257" r:id="rId2"/>
    <p:sldId id="259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F8F8F8"/>
    <a:srgbClr val="0FCF4A"/>
    <a:srgbClr val="494949"/>
    <a:srgbClr val="525252"/>
    <a:srgbClr val="0B873D"/>
    <a:srgbClr val="E61A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AF45BA-FE70-4467-931E-991DBA4CAAC6}" v="5" dt="2024-12-17T22:34:02.7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67" autoAdjust="0"/>
    <p:restoredTop sz="88587" autoAdjust="0"/>
  </p:normalViewPr>
  <p:slideViewPr>
    <p:cSldViewPr snapToGrid="0">
      <p:cViewPr varScale="1">
        <p:scale>
          <a:sx n="144" d="100"/>
          <a:sy n="144" d="100"/>
        </p:scale>
        <p:origin x="116" y="460"/>
      </p:cViewPr>
      <p:guideLst/>
    </p:cSldViewPr>
  </p:slideViewPr>
  <p:outlineViewPr>
    <p:cViewPr>
      <p:scale>
        <a:sx n="33" d="100"/>
        <a:sy n="33" d="100"/>
      </p:scale>
      <p:origin x="0" y="-144"/>
    </p:cViewPr>
  </p:outlin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100" d="100"/>
        <a:sy n="100" d="100"/>
      </p:scale>
      <p:origin x="0" y="-1918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A0F-4544-A913-DC66E0C1BEE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A0F-4544-A913-DC66E0C1BEE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8A0F-4544-A913-DC66E0C1BEE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A0F-4544-A913-DC66E0C1BEE5}"/>
              </c:ext>
            </c:extLst>
          </c:dPt>
          <c:cat>
            <c:strRef>
              <c:f>Sheet1!$A$2:$A$6</c:f>
              <c:strCache>
                <c:ptCount val="5"/>
                <c:pt idx="0">
                  <c:v>Group 01</c:v>
                </c:pt>
                <c:pt idx="1">
                  <c:v>Group 02</c:v>
                </c:pt>
                <c:pt idx="2">
                  <c:v>Group 03</c:v>
                </c:pt>
                <c:pt idx="3">
                  <c:v>Group 04</c:v>
                </c:pt>
                <c:pt idx="4">
                  <c:v>Group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40</c:v>
                </c:pt>
                <c:pt idx="1">
                  <c:v>70</c:v>
                </c:pt>
                <c:pt idx="2">
                  <c:v>80</c:v>
                </c:pt>
                <c:pt idx="3">
                  <c:v>60</c:v>
                </c:pt>
                <c:pt idx="4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A0F-4544-A913-DC66E0C1BE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-1510858128"/>
        <c:axId val="-1510853776"/>
      </c:barChart>
      <c:catAx>
        <c:axId val="-151085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419"/>
          </a:p>
        </c:txPr>
        <c:crossAx val="-1510853776"/>
        <c:crosses val="autoZero"/>
        <c:auto val="1"/>
        <c:lblAlgn val="ctr"/>
        <c:lblOffset val="100"/>
        <c:noMultiLvlLbl val="0"/>
      </c:catAx>
      <c:valAx>
        <c:axId val="-1510853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51085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419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37964280978559"/>
          <c:y val="5.3275674950065292E-2"/>
          <c:w val="0.47058588589020373"/>
          <c:h val="0.8826113350740316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Traffic socurces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7F6-4847-A502-593DB4505DE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7F6-4847-A502-593DB4505DE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7F6-4847-A502-593DB4505DE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7F6-4847-A502-593DB4505DE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7F6-4847-A502-593DB4505DE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7F6-4847-A502-593DB4505DE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600">
                    <a:solidFill>
                      <a:schemeClr val="bg1"/>
                    </a:solidFill>
                  </a:defRPr>
                </a:pPr>
                <a:endParaRPr lang="es-419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eparator>, 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Deffect</c:v>
                </c:pt>
                <c:pt idx="1">
                  <c:v>Display</c:v>
                </c:pt>
                <c:pt idx="2">
                  <c:v>Organic</c:v>
                </c:pt>
                <c:pt idx="3">
                  <c:v>Paid</c:v>
                </c:pt>
                <c:pt idx="4">
                  <c:v>Referral</c:v>
                </c:pt>
                <c:pt idx="5">
                  <c:v>Social</c:v>
                </c:pt>
              </c:strCache>
            </c:strRef>
          </c:cat>
          <c:val>
            <c:numRef>
              <c:f>Sheet1!$B$2:$B$7</c:f>
              <c:numCache>
                <c:formatCode>#,##0</c:formatCode>
                <c:ptCount val="6"/>
                <c:pt idx="0">
                  <c:v>30</c:v>
                </c:pt>
                <c:pt idx="1">
                  <c:v>20</c:v>
                </c:pt>
                <c:pt idx="2">
                  <c:v>10</c:v>
                </c:pt>
                <c:pt idx="3">
                  <c:v>25</c:v>
                </c:pt>
                <c:pt idx="4" formatCode="General">
                  <c:v>5</c:v>
                </c:pt>
                <c:pt idx="5" formatCode="General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07F6-4847-A502-593DB4505D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9023166720186"/>
          <c:y val="0.12853340876226044"/>
          <c:w val="0.29654775769601294"/>
          <c:h val="0.764915241337609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7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419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es-419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3B8133-4B2A-47B1-BA0D-1D2B816126C1}" type="datetimeFigureOut">
              <a:rPr lang="en-US" smtClean="0"/>
              <a:t>12/17/2024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9EC57-F1C6-476E-BC66-240D87A8EB01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168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9EC57-F1C6-476E-BC66-240D87A8EB0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510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99EC57-F1C6-476E-BC66-240D87A8EB0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9113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3880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40871" y="188687"/>
            <a:ext cx="1875972" cy="6458857"/>
          </a:xfrm>
          <a:custGeom>
            <a:avLst/>
            <a:gdLst>
              <a:gd name="connsiteX0" fmla="*/ 0 w 1875972"/>
              <a:gd name="connsiteY0" fmla="*/ 0 h 6458857"/>
              <a:gd name="connsiteX1" fmla="*/ 1875972 w 1875972"/>
              <a:gd name="connsiteY1" fmla="*/ 0 h 6458857"/>
              <a:gd name="connsiteX2" fmla="*/ 1875972 w 1875972"/>
              <a:gd name="connsiteY2" fmla="*/ 6458857 h 6458857"/>
              <a:gd name="connsiteX3" fmla="*/ 0 w 1875972"/>
              <a:gd name="connsiteY3" fmla="*/ 6458857 h 645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5972" h="6458857">
                <a:moveTo>
                  <a:pt x="0" y="0"/>
                </a:moveTo>
                <a:lnTo>
                  <a:pt x="1875972" y="0"/>
                </a:lnTo>
                <a:lnTo>
                  <a:pt x="1875972" y="6458857"/>
                </a:lnTo>
                <a:lnTo>
                  <a:pt x="0" y="64588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2759022" y="188687"/>
            <a:ext cx="1875972" cy="6458857"/>
          </a:xfrm>
          <a:custGeom>
            <a:avLst/>
            <a:gdLst>
              <a:gd name="connsiteX0" fmla="*/ 0 w 1875972"/>
              <a:gd name="connsiteY0" fmla="*/ 0 h 6458857"/>
              <a:gd name="connsiteX1" fmla="*/ 1875972 w 1875972"/>
              <a:gd name="connsiteY1" fmla="*/ 0 h 6458857"/>
              <a:gd name="connsiteX2" fmla="*/ 1875972 w 1875972"/>
              <a:gd name="connsiteY2" fmla="*/ 6458857 h 6458857"/>
              <a:gd name="connsiteX3" fmla="*/ 0 w 1875972"/>
              <a:gd name="connsiteY3" fmla="*/ 6458857 h 645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5972" h="6458857">
                <a:moveTo>
                  <a:pt x="0" y="0"/>
                </a:moveTo>
                <a:lnTo>
                  <a:pt x="1875972" y="0"/>
                </a:lnTo>
                <a:lnTo>
                  <a:pt x="1875972" y="6458857"/>
                </a:lnTo>
                <a:lnTo>
                  <a:pt x="0" y="64588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2"/>
          </p:nvPr>
        </p:nvSpPr>
        <p:spPr>
          <a:xfrm>
            <a:off x="5087258" y="188687"/>
            <a:ext cx="1875972" cy="6458857"/>
          </a:xfrm>
          <a:custGeom>
            <a:avLst/>
            <a:gdLst>
              <a:gd name="connsiteX0" fmla="*/ 0 w 1875972"/>
              <a:gd name="connsiteY0" fmla="*/ 0 h 6458857"/>
              <a:gd name="connsiteX1" fmla="*/ 1875972 w 1875972"/>
              <a:gd name="connsiteY1" fmla="*/ 0 h 6458857"/>
              <a:gd name="connsiteX2" fmla="*/ 1875972 w 1875972"/>
              <a:gd name="connsiteY2" fmla="*/ 6458857 h 6458857"/>
              <a:gd name="connsiteX3" fmla="*/ 0 w 1875972"/>
              <a:gd name="connsiteY3" fmla="*/ 6458857 h 6458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5972" h="6458857">
                <a:moveTo>
                  <a:pt x="0" y="0"/>
                </a:moveTo>
                <a:lnTo>
                  <a:pt x="1875972" y="0"/>
                </a:lnTo>
                <a:lnTo>
                  <a:pt x="1875972" y="6458857"/>
                </a:lnTo>
                <a:lnTo>
                  <a:pt x="0" y="64588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015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2171701"/>
            <a:ext cx="12192000" cy="4686300"/>
          </a:xfrm>
          <a:custGeom>
            <a:avLst/>
            <a:gdLst>
              <a:gd name="connsiteX0" fmla="*/ 0 w 12192000"/>
              <a:gd name="connsiteY0" fmla="*/ 0 h 3606799"/>
              <a:gd name="connsiteX1" fmla="*/ 12192000 w 12192000"/>
              <a:gd name="connsiteY1" fmla="*/ 0 h 3606799"/>
              <a:gd name="connsiteX2" fmla="*/ 12192000 w 12192000"/>
              <a:gd name="connsiteY2" fmla="*/ 3606799 h 3606799"/>
              <a:gd name="connsiteX3" fmla="*/ 0 w 12192000"/>
              <a:gd name="connsiteY3" fmla="*/ 3606799 h 3606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06799">
                <a:moveTo>
                  <a:pt x="0" y="0"/>
                </a:moveTo>
                <a:lnTo>
                  <a:pt x="12192000" y="0"/>
                </a:lnTo>
                <a:lnTo>
                  <a:pt x="12192000" y="3606799"/>
                </a:lnTo>
                <a:lnTo>
                  <a:pt x="0" y="36067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26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3726181" y="2263140"/>
            <a:ext cx="4777740" cy="2849880"/>
          </a:xfrm>
          <a:custGeom>
            <a:avLst/>
            <a:gdLst>
              <a:gd name="connsiteX0" fmla="*/ 41893 w 4777740"/>
              <a:gd name="connsiteY0" fmla="*/ 0 h 2849880"/>
              <a:gd name="connsiteX1" fmla="*/ 4735847 w 4777740"/>
              <a:gd name="connsiteY1" fmla="*/ 0 h 2849880"/>
              <a:gd name="connsiteX2" fmla="*/ 4777740 w 4777740"/>
              <a:gd name="connsiteY2" fmla="*/ 2849880 h 2849880"/>
              <a:gd name="connsiteX3" fmla="*/ 0 w 4777740"/>
              <a:gd name="connsiteY3" fmla="*/ 2849880 h 284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77740" h="2849880">
                <a:moveTo>
                  <a:pt x="41893" y="0"/>
                </a:moveTo>
                <a:lnTo>
                  <a:pt x="4735847" y="0"/>
                </a:lnTo>
                <a:lnTo>
                  <a:pt x="4777740" y="2849880"/>
                </a:lnTo>
                <a:lnTo>
                  <a:pt x="0" y="28498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7984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-2085249" y="798159"/>
            <a:ext cx="6605420" cy="3940075"/>
          </a:xfrm>
          <a:custGeom>
            <a:avLst/>
            <a:gdLst>
              <a:gd name="connsiteX0" fmla="*/ 57919 w 6605420"/>
              <a:gd name="connsiteY0" fmla="*/ 0 h 3940075"/>
              <a:gd name="connsiteX1" fmla="*/ 6547501 w 6605420"/>
              <a:gd name="connsiteY1" fmla="*/ 0 h 3940075"/>
              <a:gd name="connsiteX2" fmla="*/ 6605420 w 6605420"/>
              <a:gd name="connsiteY2" fmla="*/ 3940075 h 3940075"/>
              <a:gd name="connsiteX3" fmla="*/ 0 w 6605420"/>
              <a:gd name="connsiteY3" fmla="*/ 3940075 h 3940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5420" h="3940075">
                <a:moveTo>
                  <a:pt x="57919" y="0"/>
                </a:moveTo>
                <a:lnTo>
                  <a:pt x="6547501" y="0"/>
                </a:lnTo>
                <a:lnTo>
                  <a:pt x="6605420" y="3940075"/>
                </a:lnTo>
                <a:lnTo>
                  <a:pt x="0" y="39400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096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922896" y="0"/>
            <a:ext cx="3173104" cy="6858000"/>
          </a:xfrm>
          <a:custGeom>
            <a:avLst/>
            <a:gdLst>
              <a:gd name="connsiteX0" fmla="*/ 0 w 3173104"/>
              <a:gd name="connsiteY0" fmla="*/ 0 h 6858000"/>
              <a:gd name="connsiteX1" fmla="*/ 3173104 w 3173104"/>
              <a:gd name="connsiteY1" fmla="*/ 0 h 6858000"/>
              <a:gd name="connsiteX2" fmla="*/ 3173104 w 3173104"/>
              <a:gd name="connsiteY2" fmla="*/ 6858000 h 6858000"/>
              <a:gd name="connsiteX3" fmla="*/ 0 w 317310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3104" h="6858000">
                <a:moveTo>
                  <a:pt x="0" y="0"/>
                </a:moveTo>
                <a:lnTo>
                  <a:pt x="3173104" y="0"/>
                </a:lnTo>
                <a:lnTo>
                  <a:pt x="317310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9018896" y="0"/>
            <a:ext cx="3173104" cy="6858000"/>
          </a:xfrm>
          <a:custGeom>
            <a:avLst/>
            <a:gdLst>
              <a:gd name="connsiteX0" fmla="*/ 0 w 3173104"/>
              <a:gd name="connsiteY0" fmla="*/ 0 h 6858000"/>
              <a:gd name="connsiteX1" fmla="*/ 3173104 w 3173104"/>
              <a:gd name="connsiteY1" fmla="*/ 0 h 6858000"/>
              <a:gd name="connsiteX2" fmla="*/ 3173104 w 3173104"/>
              <a:gd name="connsiteY2" fmla="*/ 6858000 h 6858000"/>
              <a:gd name="connsiteX3" fmla="*/ 0 w 317310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3104" h="6858000">
                <a:moveTo>
                  <a:pt x="0" y="0"/>
                </a:moveTo>
                <a:lnTo>
                  <a:pt x="3173104" y="0"/>
                </a:lnTo>
                <a:lnTo>
                  <a:pt x="317310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00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296401" cy="5391151"/>
          </a:xfrm>
          <a:custGeom>
            <a:avLst/>
            <a:gdLst>
              <a:gd name="connsiteX0" fmla="*/ 0 w 9296401"/>
              <a:gd name="connsiteY0" fmla="*/ 0 h 5391151"/>
              <a:gd name="connsiteX1" fmla="*/ 9296401 w 9296401"/>
              <a:gd name="connsiteY1" fmla="*/ 0 h 5391151"/>
              <a:gd name="connsiteX2" fmla="*/ 9296401 w 9296401"/>
              <a:gd name="connsiteY2" fmla="*/ 5391151 h 5391151"/>
              <a:gd name="connsiteX3" fmla="*/ 0 w 9296401"/>
              <a:gd name="connsiteY3" fmla="*/ 5391151 h 5391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96401" h="5391151">
                <a:moveTo>
                  <a:pt x="0" y="0"/>
                </a:moveTo>
                <a:lnTo>
                  <a:pt x="9296401" y="0"/>
                </a:lnTo>
                <a:lnTo>
                  <a:pt x="9296401" y="5391151"/>
                </a:lnTo>
                <a:lnTo>
                  <a:pt x="0" y="53911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425129" y="2324531"/>
            <a:ext cx="5196915" cy="3273709"/>
          </a:xfrm>
          <a:custGeom>
            <a:avLst/>
            <a:gdLst>
              <a:gd name="connsiteX0" fmla="*/ 0 w 5196915"/>
              <a:gd name="connsiteY0" fmla="*/ 0 h 3273709"/>
              <a:gd name="connsiteX1" fmla="*/ 5196915 w 5196915"/>
              <a:gd name="connsiteY1" fmla="*/ 0 h 3273709"/>
              <a:gd name="connsiteX2" fmla="*/ 5196915 w 5196915"/>
              <a:gd name="connsiteY2" fmla="*/ 3273709 h 3273709"/>
              <a:gd name="connsiteX3" fmla="*/ 0 w 5196915"/>
              <a:gd name="connsiteY3" fmla="*/ 3273709 h 327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6915" h="3273709">
                <a:moveTo>
                  <a:pt x="0" y="0"/>
                </a:moveTo>
                <a:lnTo>
                  <a:pt x="5196915" y="0"/>
                </a:lnTo>
                <a:lnTo>
                  <a:pt x="5196915" y="3273709"/>
                </a:lnTo>
                <a:lnTo>
                  <a:pt x="0" y="32737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994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85801" y="635431"/>
            <a:ext cx="10858500" cy="5492319"/>
          </a:xfrm>
          <a:custGeom>
            <a:avLst/>
            <a:gdLst>
              <a:gd name="connsiteX0" fmla="*/ 98093 w 10858500"/>
              <a:gd name="connsiteY0" fmla="*/ 0 h 5492319"/>
              <a:gd name="connsiteX1" fmla="*/ 10760407 w 10858500"/>
              <a:gd name="connsiteY1" fmla="*/ 0 h 5492319"/>
              <a:gd name="connsiteX2" fmla="*/ 10858500 w 10858500"/>
              <a:gd name="connsiteY2" fmla="*/ 98093 h 5492319"/>
              <a:gd name="connsiteX3" fmla="*/ 10858500 w 10858500"/>
              <a:gd name="connsiteY3" fmla="*/ 5394226 h 5492319"/>
              <a:gd name="connsiteX4" fmla="*/ 10760407 w 10858500"/>
              <a:gd name="connsiteY4" fmla="*/ 5492319 h 5492319"/>
              <a:gd name="connsiteX5" fmla="*/ 98093 w 10858500"/>
              <a:gd name="connsiteY5" fmla="*/ 5492319 h 5492319"/>
              <a:gd name="connsiteX6" fmla="*/ 0 w 10858500"/>
              <a:gd name="connsiteY6" fmla="*/ 5394226 h 5492319"/>
              <a:gd name="connsiteX7" fmla="*/ 0 w 10858500"/>
              <a:gd name="connsiteY7" fmla="*/ 98093 h 5492319"/>
              <a:gd name="connsiteX8" fmla="*/ 98093 w 10858500"/>
              <a:gd name="connsiteY8" fmla="*/ 0 h 549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58500" h="5492319">
                <a:moveTo>
                  <a:pt x="98093" y="0"/>
                </a:moveTo>
                <a:lnTo>
                  <a:pt x="10760407" y="0"/>
                </a:lnTo>
                <a:cubicBezTo>
                  <a:pt x="10814582" y="0"/>
                  <a:pt x="10858500" y="43918"/>
                  <a:pt x="10858500" y="98093"/>
                </a:cubicBezTo>
                <a:lnTo>
                  <a:pt x="10858500" y="5394226"/>
                </a:lnTo>
                <a:cubicBezTo>
                  <a:pt x="10858500" y="5448401"/>
                  <a:pt x="10814582" y="5492319"/>
                  <a:pt x="10760407" y="5492319"/>
                </a:cubicBezTo>
                <a:lnTo>
                  <a:pt x="98093" y="5492319"/>
                </a:lnTo>
                <a:cubicBezTo>
                  <a:pt x="43918" y="5492319"/>
                  <a:pt x="0" y="5448401"/>
                  <a:pt x="0" y="5394226"/>
                </a:cubicBezTo>
                <a:lnTo>
                  <a:pt x="0" y="98093"/>
                </a:lnTo>
                <a:cubicBezTo>
                  <a:pt x="0" y="43918"/>
                  <a:pt x="43918" y="0"/>
                  <a:pt x="9809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1466851"/>
            <a:ext cx="4648200" cy="3776133"/>
          </a:xfrm>
          <a:custGeom>
            <a:avLst/>
            <a:gdLst>
              <a:gd name="connsiteX0" fmla="*/ 0 w 4648200"/>
              <a:gd name="connsiteY0" fmla="*/ 0 h 3776133"/>
              <a:gd name="connsiteX1" fmla="*/ 4648200 w 4648200"/>
              <a:gd name="connsiteY1" fmla="*/ 0 h 3776133"/>
              <a:gd name="connsiteX2" fmla="*/ 4648200 w 4648200"/>
              <a:gd name="connsiteY2" fmla="*/ 3776133 h 3776133"/>
              <a:gd name="connsiteX3" fmla="*/ 0 w 4648200"/>
              <a:gd name="connsiteY3" fmla="*/ 3776133 h 3776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8200" h="3776133">
                <a:moveTo>
                  <a:pt x="0" y="0"/>
                </a:moveTo>
                <a:lnTo>
                  <a:pt x="4648200" y="0"/>
                </a:lnTo>
                <a:lnTo>
                  <a:pt x="4648200" y="3776133"/>
                </a:lnTo>
                <a:lnTo>
                  <a:pt x="0" y="37761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05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693584" y="635432"/>
            <a:ext cx="8602817" cy="5092269"/>
          </a:xfrm>
          <a:custGeom>
            <a:avLst/>
            <a:gdLst>
              <a:gd name="connsiteX0" fmla="*/ 90948 w 8602817"/>
              <a:gd name="connsiteY0" fmla="*/ 0 h 5092269"/>
              <a:gd name="connsiteX1" fmla="*/ 8511869 w 8602817"/>
              <a:gd name="connsiteY1" fmla="*/ 0 h 5092269"/>
              <a:gd name="connsiteX2" fmla="*/ 8602817 w 8602817"/>
              <a:gd name="connsiteY2" fmla="*/ 90948 h 5092269"/>
              <a:gd name="connsiteX3" fmla="*/ 8602817 w 8602817"/>
              <a:gd name="connsiteY3" fmla="*/ 5001321 h 5092269"/>
              <a:gd name="connsiteX4" fmla="*/ 8511869 w 8602817"/>
              <a:gd name="connsiteY4" fmla="*/ 5092269 h 5092269"/>
              <a:gd name="connsiteX5" fmla="*/ 90948 w 8602817"/>
              <a:gd name="connsiteY5" fmla="*/ 5092269 h 5092269"/>
              <a:gd name="connsiteX6" fmla="*/ 0 w 8602817"/>
              <a:gd name="connsiteY6" fmla="*/ 5001321 h 5092269"/>
              <a:gd name="connsiteX7" fmla="*/ 0 w 8602817"/>
              <a:gd name="connsiteY7" fmla="*/ 90948 h 5092269"/>
              <a:gd name="connsiteX8" fmla="*/ 90948 w 8602817"/>
              <a:gd name="connsiteY8" fmla="*/ 0 h 5092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02817" h="5092269">
                <a:moveTo>
                  <a:pt x="90948" y="0"/>
                </a:moveTo>
                <a:lnTo>
                  <a:pt x="8511869" y="0"/>
                </a:lnTo>
                <a:cubicBezTo>
                  <a:pt x="8562098" y="0"/>
                  <a:pt x="8602817" y="40719"/>
                  <a:pt x="8602817" y="90948"/>
                </a:cubicBezTo>
                <a:lnTo>
                  <a:pt x="8602817" y="5001321"/>
                </a:lnTo>
                <a:cubicBezTo>
                  <a:pt x="8602817" y="5051550"/>
                  <a:pt x="8562098" y="5092269"/>
                  <a:pt x="8511869" y="5092269"/>
                </a:cubicBezTo>
                <a:lnTo>
                  <a:pt x="90948" y="5092269"/>
                </a:lnTo>
                <a:cubicBezTo>
                  <a:pt x="40719" y="5092269"/>
                  <a:pt x="0" y="5051550"/>
                  <a:pt x="0" y="5001321"/>
                </a:cubicBezTo>
                <a:lnTo>
                  <a:pt x="0" y="90948"/>
                </a:lnTo>
                <a:cubicBezTo>
                  <a:pt x="0" y="40719"/>
                  <a:pt x="40719" y="0"/>
                  <a:pt x="9094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285675" y="2583181"/>
            <a:ext cx="3911248" cy="4648201"/>
          </a:xfrm>
          <a:custGeom>
            <a:avLst/>
            <a:gdLst>
              <a:gd name="connsiteX0" fmla="*/ 632840 w 3911248"/>
              <a:gd name="connsiteY0" fmla="*/ 0 h 4648201"/>
              <a:gd name="connsiteX1" fmla="*/ 3278408 w 3911248"/>
              <a:gd name="connsiteY1" fmla="*/ 0 h 4648201"/>
              <a:gd name="connsiteX2" fmla="*/ 3911248 w 3911248"/>
              <a:gd name="connsiteY2" fmla="*/ 632840 h 4648201"/>
              <a:gd name="connsiteX3" fmla="*/ 3911248 w 3911248"/>
              <a:gd name="connsiteY3" fmla="*/ 4015361 h 4648201"/>
              <a:gd name="connsiteX4" fmla="*/ 3278408 w 3911248"/>
              <a:gd name="connsiteY4" fmla="*/ 4648201 h 4648201"/>
              <a:gd name="connsiteX5" fmla="*/ 632840 w 3911248"/>
              <a:gd name="connsiteY5" fmla="*/ 4648201 h 4648201"/>
              <a:gd name="connsiteX6" fmla="*/ 0 w 3911248"/>
              <a:gd name="connsiteY6" fmla="*/ 4015361 h 4648201"/>
              <a:gd name="connsiteX7" fmla="*/ 0 w 3911248"/>
              <a:gd name="connsiteY7" fmla="*/ 632840 h 4648201"/>
              <a:gd name="connsiteX8" fmla="*/ 632840 w 3911248"/>
              <a:gd name="connsiteY8" fmla="*/ 0 h 4648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1248" h="4648201">
                <a:moveTo>
                  <a:pt x="632840" y="0"/>
                </a:moveTo>
                <a:lnTo>
                  <a:pt x="3278408" y="0"/>
                </a:lnTo>
                <a:cubicBezTo>
                  <a:pt x="3627916" y="0"/>
                  <a:pt x="3911248" y="283332"/>
                  <a:pt x="3911248" y="632840"/>
                </a:cubicBezTo>
                <a:lnTo>
                  <a:pt x="3911248" y="4015361"/>
                </a:lnTo>
                <a:cubicBezTo>
                  <a:pt x="3911248" y="4364869"/>
                  <a:pt x="3627916" y="4648201"/>
                  <a:pt x="3278408" y="4648201"/>
                </a:cubicBezTo>
                <a:lnTo>
                  <a:pt x="632840" y="4648201"/>
                </a:lnTo>
                <a:cubicBezTo>
                  <a:pt x="283332" y="4648201"/>
                  <a:pt x="0" y="4364869"/>
                  <a:pt x="0" y="4015361"/>
                </a:cubicBezTo>
                <a:lnTo>
                  <a:pt x="0" y="632840"/>
                </a:lnTo>
                <a:cubicBezTo>
                  <a:pt x="0" y="283332"/>
                  <a:pt x="283332" y="0"/>
                  <a:pt x="6328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4237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983360" y="2781551"/>
            <a:ext cx="1392303" cy="2446720"/>
          </a:xfrm>
          <a:custGeom>
            <a:avLst/>
            <a:gdLst>
              <a:gd name="connsiteX0" fmla="*/ 24867 w 1392303"/>
              <a:gd name="connsiteY0" fmla="*/ 0 h 2446720"/>
              <a:gd name="connsiteX1" fmla="*/ 1367436 w 1392303"/>
              <a:gd name="connsiteY1" fmla="*/ 0 h 2446720"/>
              <a:gd name="connsiteX2" fmla="*/ 1392303 w 1392303"/>
              <a:gd name="connsiteY2" fmla="*/ 24867 h 2446720"/>
              <a:gd name="connsiteX3" fmla="*/ 1392303 w 1392303"/>
              <a:gd name="connsiteY3" fmla="*/ 2421853 h 2446720"/>
              <a:gd name="connsiteX4" fmla="*/ 1367436 w 1392303"/>
              <a:gd name="connsiteY4" fmla="*/ 2446720 h 2446720"/>
              <a:gd name="connsiteX5" fmla="*/ 24867 w 1392303"/>
              <a:gd name="connsiteY5" fmla="*/ 2446720 h 2446720"/>
              <a:gd name="connsiteX6" fmla="*/ 0 w 1392303"/>
              <a:gd name="connsiteY6" fmla="*/ 2421853 h 2446720"/>
              <a:gd name="connsiteX7" fmla="*/ 0 w 1392303"/>
              <a:gd name="connsiteY7" fmla="*/ 24867 h 2446720"/>
              <a:gd name="connsiteX8" fmla="*/ 24867 w 1392303"/>
              <a:gd name="connsiteY8" fmla="*/ 0 h 244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2303" h="2446720">
                <a:moveTo>
                  <a:pt x="24867" y="0"/>
                </a:moveTo>
                <a:lnTo>
                  <a:pt x="1367436" y="0"/>
                </a:lnTo>
                <a:cubicBezTo>
                  <a:pt x="1381170" y="0"/>
                  <a:pt x="1392303" y="11133"/>
                  <a:pt x="1392303" y="24867"/>
                </a:cubicBezTo>
                <a:lnTo>
                  <a:pt x="1392303" y="2421853"/>
                </a:lnTo>
                <a:cubicBezTo>
                  <a:pt x="1392303" y="2435587"/>
                  <a:pt x="1381170" y="2446720"/>
                  <a:pt x="1367436" y="2446720"/>
                </a:cubicBezTo>
                <a:lnTo>
                  <a:pt x="24867" y="2446720"/>
                </a:lnTo>
                <a:cubicBezTo>
                  <a:pt x="11133" y="2446720"/>
                  <a:pt x="0" y="2435587"/>
                  <a:pt x="0" y="2421853"/>
                </a:cubicBezTo>
                <a:lnTo>
                  <a:pt x="0" y="24867"/>
                </a:lnTo>
                <a:cubicBezTo>
                  <a:pt x="0" y="11133"/>
                  <a:pt x="11133" y="0"/>
                  <a:pt x="248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643584" y="2141824"/>
            <a:ext cx="1392303" cy="2446720"/>
          </a:xfrm>
          <a:custGeom>
            <a:avLst/>
            <a:gdLst>
              <a:gd name="connsiteX0" fmla="*/ 24867 w 1392303"/>
              <a:gd name="connsiteY0" fmla="*/ 0 h 2446720"/>
              <a:gd name="connsiteX1" fmla="*/ 1367436 w 1392303"/>
              <a:gd name="connsiteY1" fmla="*/ 0 h 2446720"/>
              <a:gd name="connsiteX2" fmla="*/ 1392303 w 1392303"/>
              <a:gd name="connsiteY2" fmla="*/ 24867 h 2446720"/>
              <a:gd name="connsiteX3" fmla="*/ 1392303 w 1392303"/>
              <a:gd name="connsiteY3" fmla="*/ 2421853 h 2446720"/>
              <a:gd name="connsiteX4" fmla="*/ 1367436 w 1392303"/>
              <a:gd name="connsiteY4" fmla="*/ 2446720 h 2446720"/>
              <a:gd name="connsiteX5" fmla="*/ 24867 w 1392303"/>
              <a:gd name="connsiteY5" fmla="*/ 2446720 h 2446720"/>
              <a:gd name="connsiteX6" fmla="*/ 0 w 1392303"/>
              <a:gd name="connsiteY6" fmla="*/ 2421853 h 2446720"/>
              <a:gd name="connsiteX7" fmla="*/ 0 w 1392303"/>
              <a:gd name="connsiteY7" fmla="*/ 24867 h 2446720"/>
              <a:gd name="connsiteX8" fmla="*/ 24867 w 1392303"/>
              <a:gd name="connsiteY8" fmla="*/ 0 h 244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2303" h="2446720">
                <a:moveTo>
                  <a:pt x="24867" y="0"/>
                </a:moveTo>
                <a:lnTo>
                  <a:pt x="1367436" y="0"/>
                </a:lnTo>
                <a:cubicBezTo>
                  <a:pt x="1381170" y="0"/>
                  <a:pt x="1392303" y="11133"/>
                  <a:pt x="1392303" y="24867"/>
                </a:cubicBezTo>
                <a:lnTo>
                  <a:pt x="1392303" y="2421853"/>
                </a:lnTo>
                <a:cubicBezTo>
                  <a:pt x="1392303" y="2435587"/>
                  <a:pt x="1381170" y="2446720"/>
                  <a:pt x="1367436" y="2446720"/>
                </a:cubicBezTo>
                <a:lnTo>
                  <a:pt x="24867" y="2446720"/>
                </a:lnTo>
                <a:cubicBezTo>
                  <a:pt x="11133" y="2446720"/>
                  <a:pt x="0" y="2435587"/>
                  <a:pt x="0" y="2421853"/>
                </a:cubicBezTo>
                <a:lnTo>
                  <a:pt x="0" y="24867"/>
                </a:lnTo>
                <a:cubicBezTo>
                  <a:pt x="0" y="11133"/>
                  <a:pt x="11133" y="0"/>
                  <a:pt x="2486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7485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63912" y="2859314"/>
            <a:ext cx="8332604" cy="2868386"/>
          </a:xfrm>
          <a:custGeom>
            <a:avLst/>
            <a:gdLst>
              <a:gd name="connsiteX0" fmla="*/ 51229 w 8332604"/>
              <a:gd name="connsiteY0" fmla="*/ 0 h 2868386"/>
              <a:gd name="connsiteX1" fmla="*/ 8281375 w 8332604"/>
              <a:gd name="connsiteY1" fmla="*/ 0 h 2868386"/>
              <a:gd name="connsiteX2" fmla="*/ 8332604 w 8332604"/>
              <a:gd name="connsiteY2" fmla="*/ 51229 h 2868386"/>
              <a:gd name="connsiteX3" fmla="*/ 8332604 w 8332604"/>
              <a:gd name="connsiteY3" fmla="*/ 2817157 h 2868386"/>
              <a:gd name="connsiteX4" fmla="*/ 8281375 w 8332604"/>
              <a:gd name="connsiteY4" fmla="*/ 2868386 h 2868386"/>
              <a:gd name="connsiteX5" fmla="*/ 51229 w 8332604"/>
              <a:gd name="connsiteY5" fmla="*/ 2868386 h 2868386"/>
              <a:gd name="connsiteX6" fmla="*/ 0 w 8332604"/>
              <a:gd name="connsiteY6" fmla="*/ 2817157 h 2868386"/>
              <a:gd name="connsiteX7" fmla="*/ 0 w 8332604"/>
              <a:gd name="connsiteY7" fmla="*/ 51229 h 2868386"/>
              <a:gd name="connsiteX8" fmla="*/ 51229 w 8332604"/>
              <a:gd name="connsiteY8" fmla="*/ 0 h 2868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32604" h="2868386">
                <a:moveTo>
                  <a:pt x="51229" y="0"/>
                </a:moveTo>
                <a:lnTo>
                  <a:pt x="8281375" y="0"/>
                </a:lnTo>
                <a:cubicBezTo>
                  <a:pt x="8309668" y="0"/>
                  <a:pt x="8332604" y="22936"/>
                  <a:pt x="8332604" y="51229"/>
                </a:cubicBezTo>
                <a:lnTo>
                  <a:pt x="8332604" y="2817157"/>
                </a:lnTo>
                <a:cubicBezTo>
                  <a:pt x="8332604" y="2845450"/>
                  <a:pt x="8309668" y="2868386"/>
                  <a:pt x="8281375" y="2868386"/>
                </a:cubicBezTo>
                <a:lnTo>
                  <a:pt x="51229" y="2868386"/>
                </a:lnTo>
                <a:cubicBezTo>
                  <a:pt x="22936" y="2868386"/>
                  <a:pt x="0" y="2845450"/>
                  <a:pt x="0" y="2817157"/>
                </a:cubicBezTo>
                <a:lnTo>
                  <a:pt x="0" y="51229"/>
                </a:lnTo>
                <a:cubicBezTo>
                  <a:pt x="0" y="22936"/>
                  <a:pt x="22936" y="0"/>
                  <a:pt x="5122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188657" y="2279177"/>
            <a:ext cx="1526660" cy="2704304"/>
          </a:xfrm>
          <a:custGeom>
            <a:avLst/>
            <a:gdLst>
              <a:gd name="connsiteX0" fmla="*/ 0 w 1526660"/>
              <a:gd name="connsiteY0" fmla="*/ 0 h 2704304"/>
              <a:gd name="connsiteX1" fmla="*/ 1526660 w 1526660"/>
              <a:gd name="connsiteY1" fmla="*/ 0 h 2704304"/>
              <a:gd name="connsiteX2" fmla="*/ 1526660 w 1526660"/>
              <a:gd name="connsiteY2" fmla="*/ 2704304 h 2704304"/>
              <a:gd name="connsiteX3" fmla="*/ 0 w 1526660"/>
              <a:gd name="connsiteY3" fmla="*/ 2704304 h 270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6660" h="2704304">
                <a:moveTo>
                  <a:pt x="0" y="0"/>
                </a:moveTo>
                <a:lnTo>
                  <a:pt x="1526660" y="0"/>
                </a:lnTo>
                <a:lnTo>
                  <a:pt x="1526660" y="2704304"/>
                </a:lnTo>
                <a:lnTo>
                  <a:pt x="0" y="270430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206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714404" y="1987883"/>
            <a:ext cx="6477597" cy="1403690"/>
          </a:xfrm>
          <a:custGeom>
            <a:avLst/>
            <a:gdLst>
              <a:gd name="connsiteX0" fmla="*/ 0 w 6477597"/>
              <a:gd name="connsiteY0" fmla="*/ 0 h 1403690"/>
              <a:gd name="connsiteX1" fmla="*/ 6477597 w 6477597"/>
              <a:gd name="connsiteY1" fmla="*/ 0 h 1403690"/>
              <a:gd name="connsiteX2" fmla="*/ 6477597 w 6477597"/>
              <a:gd name="connsiteY2" fmla="*/ 1403690 h 1403690"/>
              <a:gd name="connsiteX3" fmla="*/ 0 w 6477597"/>
              <a:gd name="connsiteY3" fmla="*/ 1403690 h 140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7597" h="1403690">
                <a:moveTo>
                  <a:pt x="0" y="0"/>
                </a:moveTo>
                <a:lnTo>
                  <a:pt x="6477597" y="0"/>
                </a:lnTo>
                <a:lnTo>
                  <a:pt x="6477597" y="1403690"/>
                </a:lnTo>
                <a:lnTo>
                  <a:pt x="0" y="140369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" y="3390005"/>
            <a:ext cx="6477597" cy="1402121"/>
          </a:xfrm>
          <a:custGeom>
            <a:avLst/>
            <a:gdLst>
              <a:gd name="connsiteX0" fmla="*/ 0 w 6477597"/>
              <a:gd name="connsiteY0" fmla="*/ 0 h 1402121"/>
              <a:gd name="connsiteX1" fmla="*/ 6477597 w 6477597"/>
              <a:gd name="connsiteY1" fmla="*/ 0 h 1402121"/>
              <a:gd name="connsiteX2" fmla="*/ 6477597 w 6477597"/>
              <a:gd name="connsiteY2" fmla="*/ 1402121 h 1402121"/>
              <a:gd name="connsiteX3" fmla="*/ 0 w 6477597"/>
              <a:gd name="connsiteY3" fmla="*/ 1402121 h 140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7597" h="1402121">
                <a:moveTo>
                  <a:pt x="0" y="0"/>
                </a:moveTo>
                <a:lnTo>
                  <a:pt x="6477597" y="0"/>
                </a:lnTo>
                <a:lnTo>
                  <a:pt x="6477597" y="1402121"/>
                </a:lnTo>
                <a:lnTo>
                  <a:pt x="0" y="1402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5714402" y="4792126"/>
            <a:ext cx="6477599" cy="1417363"/>
          </a:xfrm>
          <a:custGeom>
            <a:avLst/>
            <a:gdLst>
              <a:gd name="connsiteX0" fmla="*/ 0 w 6477599"/>
              <a:gd name="connsiteY0" fmla="*/ 0 h 1417363"/>
              <a:gd name="connsiteX1" fmla="*/ 6477599 w 6477599"/>
              <a:gd name="connsiteY1" fmla="*/ 0 h 1417363"/>
              <a:gd name="connsiteX2" fmla="*/ 6477599 w 6477599"/>
              <a:gd name="connsiteY2" fmla="*/ 1417363 h 1417363"/>
              <a:gd name="connsiteX3" fmla="*/ 0 w 6477599"/>
              <a:gd name="connsiteY3" fmla="*/ 1417363 h 1417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77599" h="1417363">
                <a:moveTo>
                  <a:pt x="0" y="0"/>
                </a:moveTo>
                <a:lnTo>
                  <a:pt x="6477599" y="0"/>
                </a:lnTo>
                <a:lnTo>
                  <a:pt x="6477599" y="1417363"/>
                </a:lnTo>
                <a:lnTo>
                  <a:pt x="0" y="14173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3489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295525" y="2500313"/>
            <a:ext cx="1629094" cy="1629094"/>
          </a:xfrm>
          <a:custGeom>
            <a:avLst/>
            <a:gdLst>
              <a:gd name="connsiteX0" fmla="*/ 263506 w 1629094"/>
              <a:gd name="connsiteY0" fmla="*/ 0 h 1629094"/>
              <a:gd name="connsiteX1" fmla="*/ 1365588 w 1629094"/>
              <a:gd name="connsiteY1" fmla="*/ 0 h 1629094"/>
              <a:gd name="connsiteX2" fmla="*/ 1629094 w 1629094"/>
              <a:gd name="connsiteY2" fmla="*/ 263506 h 1629094"/>
              <a:gd name="connsiteX3" fmla="*/ 1629094 w 1629094"/>
              <a:gd name="connsiteY3" fmla="*/ 1365588 h 1629094"/>
              <a:gd name="connsiteX4" fmla="*/ 1365588 w 1629094"/>
              <a:gd name="connsiteY4" fmla="*/ 1629094 h 1629094"/>
              <a:gd name="connsiteX5" fmla="*/ 263506 w 1629094"/>
              <a:gd name="connsiteY5" fmla="*/ 1629094 h 1629094"/>
              <a:gd name="connsiteX6" fmla="*/ 0 w 1629094"/>
              <a:gd name="connsiteY6" fmla="*/ 1365588 h 1629094"/>
              <a:gd name="connsiteX7" fmla="*/ 0 w 1629094"/>
              <a:gd name="connsiteY7" fmla="*/ 263506 h 1629094"/>
              <a:gd name="connsiteX8" fmla="*/ 263506 w 1629094"/>
              <a:gd name="connsiteY8" fmla="*/ 0 h 162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9094" h="1629094">
                <a:moveTo>
                  <a:pt x="263506" y="0"/>
                </a:moveTo>
                <a:lnTo>
                  <a:pt x="1365588" y="0"/>
                </a:lnTo>
                <a:cubicBezTo>
                  <a:pt x="1511118" y="0"/>
                  <a:pt x="1629094" y="117976"/>
                  <a:pt x="1629094" y="263506"/>
                </a:cubicBezTo>
                <a:lnTo>
                  <a:pt x="1629094" y="1365588"/>
                </a:lnTo>
                <a:cubicBezTo>
                  <a:pt x="1629094" y="1511118"/>
                  <a:pt x="1511118" y="1629094"/>
                  <a:pt x="1365588" y="1629094"/>
                </a:cubicBezTo>
                <a:lnTo>
                  <a:pt x="263506" y="1629094"/>
                </a:lnTo>
                <a:cubicBezTo>
                  <a:pt x="117976" y="1629094"/>
                  <a:pt x="0" y="1511118"/>
                  <a:pt x="0" y="1365588"/>
                </a:cubicBezTo>
                <a:lnTo>
                  <a:pt x="0" y="263506"/>
                </a:lnTo>
                <a:cubicBezTo>
                  <a:pt x="0" y="117976"/>
                  <a:pt x="117976" y="0"/>
                  <a:pt x="263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5687383" y="2500313"/>
            <a:ext cx="1629094" cy="1629094"/>
          </a:xfrm>
          <a:custGeom>
            <a:avLst/>
            <a:gdLst>
              <a:gd name="connsiteX0" fmla="*/ 263506 w 1629094"/>
              <a:gd name="connsiteY0" fmla="*/ 0 h 1629094"/>
              <a:gd name="connsiteX1" fmla="*/ 1365588 w 1629094"/>
              <a:gd name="connsiteY1" fmla="*/ 0 h 1629094"/>
              <a:gd name="connsiteX2" fmla="*/ 1629094 w 1629094"/>
              <a:gd name="connsiteY2" fmla="*/ 263506 h 1629094"/>
              <a:gd name="connsiteX3" fmla="*/ 1629094 w 1629094"/>
              <a:gd name="connsiteY3" fmla="*/ 1365588 h 1629094"/>
              <a:gd name="connsiteX4" fmla="*/ 1365588 w 1629094"/>
              <a:gd name="connsiteY4" fmla="*/ 1629094 h 1629094"/>
              <a:gd name="connsiteX5" fmla="*/ 263506 w 1629094"/>
              <a:gd name="connsiteY5" fmla="*/ 1629094 h 1629094"/>
              <a:gd name="connsiteX6" fmla="*/ 0 w 1629094"/>
              <a:gd name="connsiteY6" fmla="*/ 1365588 h 1629094"/>
              <a:gd name="connsiteX7" fmla="*/ 0 w 1629094"/>
              <a:gd name="connsiteY7" fmla="*/ 263506 h 1629094"/>
              <a:gd name="connsiteX8" fmla="*/ 263506 w 1629094"/>
              <a:gd name="connsiteY8" fmla="*/ 0 h 162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9094" h="1629094">
                <a:moveTo>
                  <a:pt x="263506" y="0"/>
                </a:moveTo>
                <a:lnTo>
                  <a:pt x="1365588" y="0"/>
                </a:lnTo>
                <a:cubicBezTo>
                  <a:pt x="1511118" y="0"/>
                  <a:pt x="1629094" y="117976"/>
                  <a:pt x="1629094" y="263506"/>
                </a:cubicBezTo>
                <a:lnTo>
                  <a:pt x="1629094" y="1365588"/>
                </a:lnTo>
                <a:cubicBezTo>
                  <a:pt x="1629094" y="1511118"/>
                  <a:pt x="1511118" y="1629094"/>
                  <a:pt x="1365588" y="1629094"/>
                </a:cubicBezTo>
                <a:lnTo>
                  <a:pt x="263506" y="1629094"/>
                </a:lnTo>
                <a:cubicBezTo>
                  <a:pt x="117976" y="1629094"/>
                  <a:pt x="0" y="1511118"/>
                  <a:pt x="0" y="1365588"/>
                </a:cubicBezTo>
                <a:lnTo>
                  <a:pt x="0" y="263506"/>
                </a:lnTo>
                <a:cubicBezTo>
                  <a:pt x="0" y="117976"/>
                  <a:pt x="117976" y="0"/>
                  <a:pt x="263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9079241" y="2500313"/>
            <a:ext cx="1629094" cy="1629094"/>
          </a:xfrm>
          <a:custGeom>
            <a:avLst/>
            <a:gdLst>
              <a:gd name="connsiteX0" fmla="*/ 263506 w 1629094"/>
              <a:gd name="connsiteY0" fmla="*/ 0 h 1629094"/>
              <a:gd name="connsiteX1" fmla="*/ 1365588 w 1629094"/>
              <a:gd name="connsiteY1" fmla="*/ 0 h 1629094"/>
              <a:gd name="connsiteX2" fmla="*/ 1629094 w 1629094"/>
              <a:gd name="connsiteY2" fmla="*/ 263506 h 1629094"/>
              <a:gd name="connsiteX3" fmla="*/ 1629094 w 1629094"/>
              <a:gd name="connsiteY3" fmla="*/ 1365588 h 1629094"/>
              <a:gd name="connsiteX4" fmla="*/ 1365588 w 1629094"/>
              <a:gd name="connsiteY4" fmla="*/ 1629094 h 1629094"/>
              <a:gd name="connsiteX5" fmla="*/ 263506 w 1629094"/>
              <a:gd name="connsiteY5" fmla="*/ 1629094 h 1629094"/>
              <a:gd name="connsiteX6" fmla="*/ 0 w 1629094"/>
              <a:gd name="connsiteY6" fmla="*/ 1365588 h 1629094"/>
              <a:gd name="connsiteX7" fmla="*/ 0 w 1629094"/>
              <a:gd name="connsiteY7" fmla="*/ 263506 h 1629094"/>
              <a:gd name="connsiteX8" fmla="*/ 263506 w 1629094"/>
              <a:gd name="connsiteY8" fmla="*/ 0 h 1629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29094" h="1629094">
                <a:moveTo>
                  <a:pt x="263506" y="0"/>
                </a:moveTo>
                <a:lnTo>
                  <a:pt x="1365588" y="0"/>
                </a:lnTo>
                <a:cubicBezTo>
                  <a:pt x="1511118" y="0"/>
                  <a:pt x="1629094" y="117976"/>
                  <a:pt x="1629094" y="263506"/>
                </a:cubicBezTo>
                <a:lnTo>
                  <a:pt x="1629094" y="1365588"/>
                </a:lnTo>
                <a:cubicBezTo>
                  <a:pt x="1629094" y="1511118"/>
                  <a:pt x="1511118" y="1629094"/>
                  <a:pt x="1365588" y="1629094"/>
                </a:cubicBezTo>
                <a:lnTo>
                  <a:pt x="263506" y="1629094"/>
                </a:lnTo>
                <a:cubicBezTo>
                  <a:pt x="117976" y="1629094"/>
                  <a:pt x="0" y="1511118"/>
                  <a:pt x="0" y="1365588"/>
                </a:cubicBezTo>
                <a:lnTo>
                  <a:pt x="0" y="263506"/>
                </a:lnTo>
                <a:cubicBezTo>
                  <a:pt x="0" y="117976"/>
                  <a:pt x="117976" y="0"/>
                  <a:pt x="2635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9698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130761" y="137864"/>
            <a:ext cx="3322840" cy="3322840"/>
          </a:xfrm>
          <a:custGeom>
            <a:avLst/>
            <a:gdLst>
              <a:gd name="connsiteX0" fmla="*/ 1661420 w 3322840"/>
              <a:gd name="connsiteY0" fmla="*/ 0 h 3322840"/>
              <a:gd name="connsiteX1" fmla="*/ 1896766 w 3322840"/>
              <a:gd name="connsiteY1" fmla="*/ 97484 h 3322840"/>
              <a:gd name="connsiteX2" fmla="*/ 3225356 w 3322840"/>
              <a:gd name="connsiteY2" fmla="*/ 1426074 h 3322840"/>
              <a:gd name="connsiteX3" fmla="*/ 3225356 w 3322840"/>
              <a:gd name="connsiteY3" fmla="*/ 1896766 h 3322840"/>
              <a:gd name="connsiteX4" fmla="*/ 1896766 w 3322840"/>
              <a:gd name="connsiteY4" fmla="*/ 3225356 h 3322840"/>
              <a:gd name="connsiteX5" fmla="*/ 1426074 w 3322840"/>
              <a:gd name="connsiteY5" fmla="*/ 3225356 h 3322840"/>
              <a:gd name="connsiteX6" fmla="*/ 97484 w 3322840"/>
              <a:gd name="connsiteY6" fmla="*/ 1896766 h 3322840"/>
              <a:gd name="connsiteX7" fmla="*/ 97484 w 3322840"/>
              <a:gd name="connsiteY7" fmla="*/ 1426074 h 3322840"/>
              <a:gd name="connsiteX8" fmla="*/ 1426074 w 3322840"/>
              <a:gd name="connsiteY8" fmla="*/ 97484 h 3322840"/>
              <a:gd name="connsiteX9" fmla="*/ 1661420 w 3322840"/>
              <a:gd name="connsiteY9" fmla="*/ 0 h 3322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22840" h="3322840">
                <a:moveTo>
                  <a:pt x="1661420" y="0"/>
                </a:moveTo>
                <a:cubicBezTo>
                  <a:pt x="1746598" y="0"/>
                  <a:pt x="1831777" y="32495"/>
                  <a:pt x="1896766" y="97484"/>
                </a:cubicBezTo>
                <a:lnTo>
                  <a:pt x="3225356" y="1426074"/>
                </a:lnTo>
                <a:cubicBezTo>
                  <a:pt x="3355335" y="1556052"/>
                  <a:pt x="3355335" y="1766788"/>
                  <a:pt x="3225356" y="1896766"/>
                </a:cubicBezTo>
                <a:lnTo>
                  <a:pt x="1896766" y="3225356"/>
                </a:lnTo>
                <a:cubicBezTo>
                  <a:pt x="1766788" y="3355335"/>
                  <a:pt x="1556052" y="3355335"/>
                  <a:pt x="1426074" y="3225356"/>
                </a:cubicBezTo>
                <a:lnTo>
                  <a:pt x="97484" y="1896766"/>
                </a:lnTo>
                <a:cubicBezTo>
                  <a:pt x="-32494" y="1766788"/>
                  <a:pt x="-32494" y="1556052"/>
                  <a:pt x="97484" y="1426074"/>
                </a:cubicBezTo>
                <a:lnTo>
                  <a:pt x="1426074" y="97484"/>
                </a:lnTo>
                <a:cubicBezTo>
                  <a:pt x="1491063" y="32495"/>
                  <a:pt x="1576241" y="0"/>
                  <a:pt x="166142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3290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823946" y="526999"/>
            <a:ext cx="2544571" cy="2544570"/>
          </a:xfrm>
          <a:custGeom>
            <a:avLst/>
            <a:gdLst>
              <a:gd name="connsiteX0" fmla="*/ 1272286 w 2544571"/>
              <a:gd name="connsiteY0" fmla="*/ 0 h 2544570"/>
              <a:gd name="connsiteX1" fmla="*/ 2171927 w 2544571"/>
              <a:gd name="connsiteY1" fmla="*/ 372644 h 2544570"/>
              <a:gd name="connsiteX2" fmla="*/ 2171927 w 2544571"/>
              <a:gd name="connsiteY2" fmla="*/ 2171926 h 2544570"/>
              <a:gd name="connsiteX3" fmla="*/ 372645 w 2544571"/>
              <a:gd name="connsiteY3" fmla="*/ 2171926 h 2544570"/>
              <a:gd name="connsiteX4" fmla="*/ 372645 w 2544571"/>
              <a:gd name="connsiteY4" fmla="*/ 372644 h 2544570"/>
              <a:gd name="connsiteX5" fmla="*/ 1272286 w 2544571"/>
              <a:gd name="connsiteY5" fmla="*/ 0 h 2544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4571" h="2544570">
                <a:moveTo>
                  <a:pt x="1272286" y="0"/>
                </a:moveTo>
                <a:cubicBezTo>
                  <a:pt x="1597892" y="0"/>
                  <a:pt x="1923498" y="124214"/>
                  <a:pt x="2171927" y="372644"/>
                </a:cubicBezTo>
                <a:cubicBezTo>
                  <a:pt x="2668786" y="869502"/>
                  <a:pt x="2668786" y="1675068"/>
                  <a:pt x="2171927" y="2171926"/>
                </a:cubicBezTo>
                <a:cubicBezTo>
                  <a:pt x="1675069" y="2668785"/>
                  <a:pt x="869503" y="2668785"/>
                  <a:pt x="372645" y="2171926"/>
                </a:cubicBezTo>
                <a:cubicBezTo>
                  <a:pt x="-124214" y="1675068"/>
                  <a:pt x="-124214" y="869502"/>
                  <a:pt x="372645" y="372644"/>
                </a:cubicBezTo>
                <a:cubicBezTo>
                  <a:pt x="621074" y="124214"/>
                  <a:pt x="946680" y="0"/>
                  <a:pt x="127228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6879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525861" cy="6858000"/>
          </a:xfrm>
          <a:custGeom>
            <a:avLst/>
            <a:gdLst>
              <a:gd name="connsiteX0" fmla="*/ 0 w 4525861"/>
              <a:gd name="connsiteY0" fmla="*/ 0 h 6858000"/>
              <a:gd name="connsiteX1" fmla="*/ 1441656 w 4525861"/>
              <a:gd name="connsiteY1" fmla="*/ 1 h 6858000"/>
              <a:gd name="connsiteX2" fmla="*/ 4282057 w 4525861"/>
              <a:gd name="connsiteY2" fmla="*/ 2840402 h 6858000"/>
              <a:gd name="connsiteX3" fmla="*/ 4282057 w 4525861"/>
              <a:gd name="connsiteY3" fmla="*/ 4017596 h 6858000"/>
              <a:gd name="connsiteX4" fmla="*/ 1441652 w 4525861"/>
              <a:gd name="connsiteY4" fmla="*/ 6858000 h 6858000"/>
              <a:gd name="connsiteX5" fmla="*/ 1 w 4525861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25861" h="6858000">
                <a:moveTo>
                  <a:pt x="0" y="0"/>
                </a:moveTo>
                <a:lnTo>
                  <a:pt x="1441656" y="1"/>
                </a:lnTo>
                <a:lnTo>
                  <a:pt x="4282057" y="2840402"/>
                </a:lnTo>
                <a:cubicBezTo>
                  <a:pt x="4607130" y="3165475"/>
                  <a:pt x="4607130" y="3692522"/>
                  <a:pt x="4282057" y="4017596"/>
                </a:cubicBezTo>
                <a:lnTo>
                  <a:pt x="1441652" y="6858000"/>
                </a:lnTo>
                <a:lnTo>
                  <a:pt x="1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378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575606" y="-1"/>
            <a:ext cx="4616398" cy="6858000"/>
          </a:xfrm>
          <a:custGeom>
            <a:avLst/>
            <a:gdLst>
              <a:gd name="connsiteX0" fmla="*/ 3086914 w 4616398"/>
              <a:gd name="connsiteY0" fmla="*/ 0 h 6858000"/>
              <a:gd name="connsiteX1" fmla="*/ 4616398 w 4616398"/>
              <a:gd name="connsiteY1" fmla="*/ 0 h 6858000"/>
              <a:gd name="connsiteX2" fmla="*/ 4616398 w 4616398"/>
              <a:gd name="connsiteY2" fmla="*/ 6858000 h 6858000"/>
              <a:gd name="connsiteX3" fmla="*/ 3086906 w 4616398"/>
              <a:gd name="connsiteY3" fmla="*/ 6858000 h 6858000"/>
              <a:gd name="connsiteX4" fmla="*/ 241894 w 4616398"/>
              <a:gd name="connsiteY4" fmla="*/ 4012987 h 6858000"/>
              <a:gd name="connsiteX5" fmla="*/ 241894 w 4616398"/>
              <a:gd name="connsiteY5" fmla="*/ 284502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6398" h="6858000">
                <a:moveTo>
                  <a:pt x="3086914" y="0"/>
                </a:moveTo>
                <a:lnTo>
                  <a:pt x="4616398" y="0"/>
                </a:lnTo>
                <a:lnTo>
                  <a:pt x="4616398" y="6858000"/>
                </a:lnTo>
                <a:lnTo>
                  <a:pt x="3086906" y="6858000"/>
                </a:lnTo>
                <a:lnTo>
                  <a:pt x="241894" y="4012987"/>
                </a:lnTo>
                <a:cubicBezTo>
                  <a:pt x="-80631" y="3690463"/>
                  <a:pt x="-80631" y="3167546"/>
                  <a:pt x="241894" y="284502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3874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85751" y="304800"/>
            <a:ext cx="11620500" cy="6248402"/>
          </a:xfrm>
          <a:custGeom>
            <a:avLst/>
            <a:gdLst>
              <a:gd name="connsiteX0" fmla="*/ 0 w 11620500"/>
              <a:gd name="connsiteY0" fmla="*/ 0 h 6248402"/>
              <a:gd name="connsiteX1" fmla="*/ 11620500 w 11620500"/>
              <a:gd name="connsiteY1" fmla="*/ 0 h 6248402"/>
              <a:gd name="connsiteX2" fmla="*/ 11620500 w 11620500"/>
              <a:gd name="connsiteY2" fmla="*/ 6248402 h 6248402"/>
              <a:gd name="connsiteX3" fmla="*/ 0 w 11620500"/>
              <a:gd name="connsiteY3" fmla="*/ 6248402 h 6248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20500" h="6248402">
                <a:moveTo>
                  <a:pt x="0" y="0"/>
                </a:moveTo>
                <a:lnTo>
                  <a:pt x="11620500" y="0"/>
                </a:lnTo>
                <a:lnTo>
                  <a:pt x="11620500" y="6248402"/>
                </a:lnTo>
                <a:lnTo>
                  <a:pt x="0" y="62484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874678" y="963530"/>
            <a:ext cx="4930938" cy="4930938"/>
          </a:xfrm>
          <a:custGeom>
            <a:avLst/>
            <a:gdLst>
              <a:gd name="connsiteX0" fmla="*/ 2465469 w 4930938"/>
              <a:gd name="connsiteY0" fmla="*/ 0 h 4930938"/>
              <a:gd name="connsiteX1" fmla="*/ 3033507 w 4930938"/>
              <a:gd name="connsiteY1" fmla="*/ 235289 h 4930938"/>
              <a:gd name="connsiteX2" fmla="*/ 4695649 w 4930938"/>
              <a:gd name="connsiteY2" fmla="*/ 1897431 h 4930938"/>
              <a:gd name="connsiteX3" fmla="*/ 4695649 w 4930938"/>
              <a:gd name="connsiteY3" fmla="*/ 3033507 h 4930938"/>
              <a:gd name="connsiteX4" fmla="*/ 3033507 w 4930938"/>
              <a:gd name="connsiteY4" fmla="*/ 4695649 h 4930938"/>
              <a:gd name="connsiteX5" fmla="*/ 1897431 w 4930938"/>
              <a:gd name="connsiteY5" fmla="*/ 4695649 h 4930938"/>
              <a:gd name="connsiteX6" fmla="*/ 235289 w 4930938"/>
              <a:gd name="connsiteY6" fmla="*/ 3033507 h 4930938"/>
              <a:gd name="connsiteX7" fmla="*/ 235289 w 4930938"/>
              <a:gd name="connsiteY7" fmla="*/ 1897431 h 4930938"/>
              <a:gd name="connsiteX8" fmla="*/ 1897431 w 4930938"/>
              <a:gd name="connsiteY8" fmla="*/ 235289 h 4930938"/>
              <a:gd name="connsiteX9" fmla="*/ 2465469 w 4930938"/>
              <a:gd name="connsiteY9" fmla="*/ 0 h 4930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30938" h="4930938">
                <a:moveTo>
                  <a:pt x="2465469" y="0"/>
                </a:moveTo>
                <a:cubicBezTo>
                  <a:pt x="2671059" y="0"/>
                  <a:pt x="2876648" y="78430"/>
                  <a:pt x="3033507" y="235289"/>
                </a:cubicBezTo>
                <a:lnTo>
                  <a:pt x="4695649" y="1897431"/>
                </a:lnTo>
                <a:cubicBezTo>
                  <a:pt x="5009368" y="2211150"/>
                  <a:pt x="5009368" y="2719789"/>
                  <a:pt x="4695649" y="3033507"/>
                </a:cubicBezTo>
                <a:lnTo>
                  <a:pt x="3033507" y="4695649"/>
                </a:lnTo>
                <a:cubicBezTo>
                  <a:pt x="2719789" y="5009368"/>
                  <a:pt x="2211150" y="5009368"/>
                  <a:pt x="1897431" y="4695649"/>
                </a:cubicBezTo>
                <a:lnTo>
                  <a:pt x="235289" y="3033507"/>
                </a:lnTo>
                <a:cubicBezTo>
                  <a:pt x="-78429" y="2719789"/>
                  <a:pt x="-78429" y="2211150"/>
                  <a:pt x="235289" y="1897431"/>
                </a:cubicBezTo>
                <a:lnTo>
                  <a:pt x="1897431" y="235289"/>
                </a:lnTo>
                <a:cubicBezTo>
                  <a:pt x="2054291" y="78430"/>
                  <a:pt x="2259880" y="0"/>
                  <a:pt x="246546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3431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1" y="1435501"/>
            <a:ext cx="12192001" cy="2801453"/>
          </a:xfrm>
          <a:custGeom>
            <a:avLst/>
            <a:gdLst>
              <a:gd name="connsiteX0" fmla="*/ 0 w 12192001"/>
              <a:gd name="connsiteY0" fmla="*/ 0 h 2801453"/>
              <a:gd name="connsiteX1" fmla="*/ 12192001 w 12192001"/>
              <a:gd name="connsiteY1" fmla="*/ 0 h 2801453"/>
              <a:gd name="connsiteX2" fmla="*/ 12192001 w 12192001"/>
              <a:gd name="connsiteY2" fmla="*/ 2801453 h 2801453"/>
              <a:gd name="connsiteX3" fmla="*/ 0 w 12192001"/>
              <a:gd name="connsiteY3" fmla="*/ 2801453 h 280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2801453">
                <a:moveTo>
                  <a:pt x="0" y="0"/>
                </a:moveTo>
                <a:lnTo>
                  <a:pt x="12192001" y="0"/>
                </a:lnTo>
                <a:lnTo>
                  <a:pt x="12192001" y="2801453"/>
                </a:lnTo>
                <a:lnTo>
                  <a:pt x="0" y="28014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970646" y="1706737"/>
            <a:ext cx="3751558" cy="3751558"/>
          </a:xfrm>
          <a:custGeom>
            <a:avLst/>
            <a:gdLst>
              <a:gd name="connsiteX0" fmla="*/ 1875779 w 3751558"/>
              <a:gd name="connsiteY0" fmla="*/ 0 h 3751558"/>
              <a:gd name="connsiteX1" fmla="*/ 3751558 w 3751558"/>
              <a:gd name="connsiteY1" fmla="*/ 1875779 h 3751558"/>
              <a:gd name="connsiteX2" fmla="*/ 1875779 w 3751558"/>
              <a:gd name="connsiteY2" fmla="*/ 3751558 h 3751558"/>
              <a:gd name="connsiteX3" fmla="*/ 0 w 3751558"/>
              <a:gd name="connsiteY3" fmla="*/ 1875779 h 3751558"/>
              <a:gd name="connsiteX4" fmla="*/ 1875779 w 3751558"/>
              <a:gd name="connsiteY4" fmla="*/ 0 h 3751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1558" h="3751558">
                <a:moveTo>
                  <a:pt x="1875779" y="0"/>
                </a:moveTo>
                <a:cubicBezTo>
                  <a:pt x="2911743" y="0"/>
                  <a:pt x="3751558" y="839815"/>
                  <a:pt x="3751558" y="1875779"/>
                </a:cubicBezTo>
                <a:cubicBezTo>
                  <a:pt x="3751558" y="2911743"/>
                  <a:pt x="2911743" y="3751558"/>
                  <a:pt x="1875779" y="3751558"/>
                </a:cubicBezTo>
                <a:cubicBezTo>
                  <a:pt x="839815" y="3751558"/>
                  <a:pt x="0" y="2911743"/>
                  <a:pt x="0" y="1875779"/>
                </a:cubicBezTo>
                <a:cubicBezTo>
                  <a:pt x="0" y="839815"/>
                  <a:pt x="839815" y="0"/>
                  <a:pt x="187577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9167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1" cy="3430665"/>
          </a:xfrm>
          <a:custGeom>
            <a:avLst/>
            <a:gdLst>
              <a:gd name="connsiteX0" fmla="*/ 0 w 12192001"/>
              <a:gd name="connsiteY0" fmla="*/ 0 h 3430665"/>
              <a:gd name="connsiteX1" fmla="*/ 12192001 w 12192001"/>
              <a:gd name="connsiteY1" fmla="*/ 0 h 3430665"/>
              <a:gd name="connsiteX2" fmla="*/ 12192001 w 12192001"/>
              <a:gd name="connsiteY2" fmla="*/ 3430665 h 3430665"/>
              <a:gd name="connsiteX3" fmla="*/ 0 w 12192001"/>
              <a:gd name="connsiteY3" fmla="*/ 3430665 h 343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3430665">
                <a:moveTo>
                  <a:pt x="0" y="0"/>
                </a:moveTo>
                <a:lnTo>
                  <a:pt x="12192001" y="0"/>
                </a:lnTo>
                <a:lnTo>
                  <a:pt x="12192001" y="3430665"/>
                </a:lnTo>
                <a:lnTo>
                  <a:pt x="0" y="343066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261354" y="14120"/>
            <a:ext cx="3652112" cy="3652112"/>
          </a:xfrm>
          <a:custGeom>
            <a:avLst/>
            <a:gdLst>
              <a:gd name="connsiteX0" fmla="*/ 1826056 w 3652112"/>
              <a:gd name="connsiteY0" fmla="*/ 0 h 3652112"/>
              <a:gd name="connsiteX1" fmla="*/ 3652112 w 3652112"/>
              <a:gd name="connsiteY1" fmla="*/ 1826056 h 3652112"/>
              <a:gd name="connsiteX2" fmla="*/ 1826056 w 3652112"/>
              <a:gd name="connsiteY2" fmla="*/ 3652112 h 3652112"/>
              <a:gd name="connsiteX3" fmla="*/ 0 w 3652112"/>
              <a:gd name="connsiteY3" fmla="*/ 1826056 h 3652112"/>
              <a:gd name="connsiteX4" fmla="*/ 1826056 w 3652112"/>
              <a:gd name="connsiteY4" fmla="*/ 0 h 365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52112" h="3652112">
                <a:moveTo>
                  <a:pt x="1826056" y="0"/>
                </a:moveTo>
                <a:cubicBezTo>
                  <a:pt x="2834559" y="0"/>
                  <a:pt x="3652112" y="817553"/>
                  <a:pt x="3652112" y="1826056"/>
                </a:cubicBezTo>
                <a:cubicBezTo>
                  <a:pt x="3652112" y="2834559"/>
                  <a:pt x="2834559" y="3652112"/>
                  <a:pt x="1826056" y="3652112"/>
                </a:cubicBezTo>
                <a:cubicBezTo>
                  <a:pt x="817553" y="3652112"/>
                  <a:pt x="0" y="2834559"/>
                  <a:pt x="0" y="1826056"/>
                </a:cubicBezTo>
                <a:cubicBezTo>
                  <a:pt x="0" y="817553"/>
                  <a:pt x="817553" y="0"/>
                  <a:pt x="18260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7641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356400" y="1087381"/>
            <a:ext cx="4739310" cy="4739310"/>
          </a:xfrm>
          <a:custGeom>
            <a:avLst/>
            <a:gdLst>
              <a:gd name="connsiteX0" fmla="*/ 2369655 w 4739310"/>
              <a:gd name="connsiteY0" fmla="*/ 0 h 4739310"/>
              <a:gd name="connsiteX1" fmla="*/ 4739310 w 4739310"/>
              <a:gd name="connsiteY1" fmla="*/ 2369655 h 4739310"/>
              <a:gd name="connsiteX2" fmla="*/ 2369655 w 4739310"/>
              <a:gd name="connsiteY2" fmla="*/ 4739310 h 4739310"/>
              <a:gd name="connsiteX3" fmla="*/ 0 w 4739310"/>
              <a:gd name="connsiteY3" fmla="*/ 2369655 h 4739310"/>
              <a:gd name="connsiteX4" fmla="*/ 2369655 w 4739310"/>
              <a:gd name="connsiteY4" fmla="*/ 0 h 4739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39310" h="4739310">
                <a:moveTo>
                  <a:pt x="2369655" y="0"/>
                </a:moveTo>
                <a:cubicBezTo>
                  <a:pt x="3678379" y="0"/>
                  <a:pt x="4739310" y="1060931"/>
                  <a:pt x="4739310" y="2369655"/>
                </a:cubicBezTo>
                <a:cubicBezTo>
                  <a:pt x="4739310" y="3678379"/>
                  <a:pt x="3678379" y="4739310"/>
                  <a:pt x="2369655" y="4739310"/>
                </a:cubicBezTo>
                <a:cubicBezTo>
                  <a:pt x="1060931" y="4739310"/>
                  <a:pt x="0" y="3678379"/>
                  <a:pt x="0" y="2369655"/>
                </a:cubicBezTo>
                <a:cubicBezTo>
                  <a:pt x="0" y="1060931"/>
                  <a:pt x="1060931" y="0"/>
                  <a:pt x="236965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9334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" y="0"/>
            <a:ext cx="12192001" cy="6858000"/>
          </a:xfrm>
          <a:custGeom>
            <a:avLst/>
            <a:gdLst>
              <a:gd name="connsiteX0" fmla="*/ 0 w 12192001"/>
              <a:gd name="connsiteY0" fmla="*/ 0 h 6858000"/>
              <a:gd name="connsiteX1" fmla="*/ 12192001 w 12192001"/>
              <a:gd name="connsiteY1" fmla="*/ 0 h 6858000"/>
              <a:gd name="connsiteX2" fmla="*/ 12192001 w 12192001"/>
              <a:gd name="connsiteY2" fmla="*/ 6858000 h 6858000"/>
              <a:gd name="connsiteX3" fmla="*/ 0 w 121920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6858000">
                <a:moveTo>
                  <a:pt x="0" y="0"/>
                </a:moveTo>
                <a:lnTo>
                  <a:pt x="12192001" y="0"/>
                </a:lnTo>
                <a:lnTo>
                  <a:pt x="1219200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691706" y="1860550"/>
            <a:ext cx="2808590" cy="2808590"/>
          </a:xfrm>
          <a:custGeom>
            <a:avLst/>
            <a:gdLst>
              <a:gd name="connsiteX0" fmla="*/ 1404295 w 2808590"/>
              <a:gd name="connsiteY0" fmla="*/ 0 h 2808590"/>
              <a:gd name="connsiteX1" fmla="*/ 2808590 w 2808590"/>
              <a:gd name="connsiteY1" fmla="*/ 1404295 h 2808590"/>
              <a:gd name="connsiteX2" fmla="*/ 1404295 w 2808590"/>
              <a:gd name="connsiteY2" fmla="*/ 2808590 h 2808590"/>
              <a:gd name="connsiteX3" fmla="*/ 0 w 2808590"/>
              <a:gd name="connsiteY3" fmla="*/ 1404295 h 2808590"/>
              <a:gd name="connsiteX4" fmla="*/ 1404295 w 2808590"/>
              <a:gd name="connsiteY4" fmla="*/ 0 h 280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08590" h="2808590">
                <a:moveTo>
                  <a:pt x="1404295" y="0"/>
                </a:moveTo>
                <a:cubicBezTo>
                  <a:pt x="2179866" y="0"/>
                  <a:pt x="2808590" y="628724"/>
                  <a:pt x="2808590" y="1404295"/>
                </a:cubicBezTo>
                <a:cubicBezTo>
                  <a:pt x="2808590" y="2179866"/>
                  <a:pt x="2179866" y="2808590"/>
                  <a:pt x="1404295" y="2808590"/>
                </a:cubicBezTo>
                <a:cubicBezTo>
                  <a:pt x="628724" y="2808590"/>
                  <a:pt x="0" y="2179866"/>
                  <a:pt x="0" y="1404295"/>
                </a:cubicBezTo>
                <a:cubicBezTo>
                  <a:pt x="0" y="628724"/>
                  <a:pt x="628724" y="0"/>
                  <a:pt x="140429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342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70520" y="369525"/>
            <a:ext cx="2058380" cy="5034536"/>
          </a:xfrm>
          <a:custGeom>
            <a:avLst/>
            <a:gdLst>
              <a:gd name="connsiteX0" fmla="*/ 0 w 2058380"/>
              <a:gd name="connsiteY0" fmla="*/ 0 h 5034536"/>
              <a:gd name="connsiteX1" fmla="*/ 2058380 w 2058380"/>
              <a:gd name="connsiteY1" fmla="*/ 514595 h 5034536"/>
              <a:gd name="connsiteX2" fmla="*/ 2058380 w 2058380"/>
              <a:gd name="connsiteY2" fmla="*/ 5034536 h 5034536"/>
              <a:gd name="connsiteX3" fmla="*/ 0 w 2058380"/>
              <a:gd name="connsiteY3" fmla="*/ 4519941 h 503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8380" h="5034536">
                <a:moveTo>
                  <a:pt x="0" y="0"/>
                </a:moveTo>
                <a:lnTo>
                  <a:pt x="2058380" y="514595"/>
                </a:lnTo>
                <a:lnTo>
                  <a:pt x="2058380" y="5034536"/>
                </a:lnTo>
                <a:lnTo>
                  <a:pt x="0" y="45199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2818420" y="1474425"/>
            <a:ext cx="2058380" cy="5034536"/>
          </a:xfrm>
          <a:custGeom>
            <a:avLst/>
            <a:gdLst>
              <a:gd name="connsiteX0" fmla="*/ 0 w 2058380"/>
              <a:gd name="connsiteY0" fmla="*/ 0 h 5034536"/>
              <a:gd name="connsiteX1" fmla="*/ 2058380 w 2058380"/>
              <a:gd name="connsiteY1" fmla="*/ 514595 h 5034536"/>
              <a:gd name="connsiteX2" fmla="*/ 2058380 w 2058380"/>
              <a:gd name="connsiteY2" fmla="*/ 5034536 h 5034536"/>
              <a:gd name="connsiteX3" fmla="*/ 0 w 2058380"/>
              <a:gd name="connsiteY3" fmla="*/ 4519941 h 503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8380" h="5034536">
                <a:moveTo>
                  <a:pt x="0" y="0"/>
                </a:moveTo>
                <a:lnTo>
                  <a:pt x="2058380" y="514595"/>
                </a:lnTo>
                <a:lnTo>
                  <a:pt x="2058380" y="5034536"/>
                </a:lnTo>
                <a:lnTo>
                  <a:pt x="0" y="45199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5066320" y="1026750"/>
            <a:ext cx="2058380" cy="5034536"/>
          </a:xfrm>
          <a:custGeom>
            <a:avLst/>
            <a:gdLst>
              <a:gd name="connsiteX0" fmla="*/ 0 w 2058380"/>
              <a:gd name="connsiteY0" fmla="*/ 0 h 5034536"/>
              <a:gd name="connsiteX1" fmla="*/ 2058380 w 2058380"/>
              <a:gd name="connsiteY1" fmla="*/ 514595 h 5034536"/>
              <a:gd name="connsiteX2" fmla="*/ 2058380 w 2058380"/>
              <a:gd name="connsiteY2" fmla="*/ 5034536 h 5034536"/>
              <a:gd name="connsiteX3" fmla="*/ 0 w 2058380"/>
              <a:gd name="connsiteY3" fmla="*/ 4519941 h 5034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8380" h="5034536">
                <a:moveTo>
                  <a:pt x="0" y="0"/>
                </a:moveTo>
                <a:lnTo>
                  <a:pt x="2058380" y="514595"/>
                </a:lnTo>
                <a:lnTo>
                  <a:pt x="2058380" y="5034536"/>
                </a:lnTo>
                <a:lnTo>
                  <a:pt x="0" y="45199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9145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373547" y="0"/>
            <a:ext cx="5818455" cy="6858000"/>
          </a:xfrm>
          <a:custGeom>
            <a:avLst/>
            <a:gdLst>
              <a:gd name="connsiteX0" fmla="*/ 4296812 w 5818455"/>
              <a:gd name="connsiteY0" fmla="*/ 6825831 h 6858000"/>
              <a:gd name="connsiteX1" fmla="*/ 4328068 w 5818455"/>
              <a:gd name="connsiteY1" fmla="*/ 6846666 h 6858000"/>
              <a:gd name="connsiteX2" fmla="*/ 4369743 w 5818455"/>
              <a:gd name="connsiteY2" fmla="*/ 6836249 h 6858000"/>
              <a:gd name="connsiteX3" fmla="*/ 4380324 w 5818455"/>
              <a:gd name="connsiteY3" fmla="*/ 6853503 h 6858000"/>
              <a:gd name="connsiteX4" fmla="*/ 4381201 w 5818455"/>
              <a:gd name="connsiteY4" fmla="*/ 6858000 h 6858000"/>
              <a:gd name="connsiteX5" fmla="*/ 4275452 w 5818455"/>
              <a:gd name="connsiteY5" fmla="*/ 6858000 h 6858000"/>
              <a:gd name="connsiteX6" fmla="*/ 4275975 w 5818455"/>
              <a:gd name="connsiteY6" fmla="*/ 6857084 h 6858000"/>
              <a:gd name="connsiteX7" fmla="*/ 4296812 w 5818455"/>
              <a:gd name="connsiteY7" fmla="*/ 6825831 h 6858000"/>
              <a:gd name="connsiteX8" fmla="*/ 1160789 w 5818455"/>
              <a:gd name="connsiteY8" fmla="*/ 5336098 h 6858000"/>
              <a:gd name="connsiteX9" fmla="*/ 1164712 w 5818455"/>
              <a:gd name="connsiteY9" fmla="*/ 5342594 h 6858000"/>
              <a:gd name="connsiteX10" fmla="*/ 1160789 w 5818455"/>
              <a:gd name="connsiteY10" fmla="*/ 5346516 h 6858000"/>
              <a:gd name="connsiteX11" fmla="*/ 1160789 w 5818455"/>
              <a:gd name="connsiteY11" fmla="*/ 5336098 h 6858000"/>
              <a:gd name="connsiteX12" fmla="*/ 510817 w 5818455"/>
              <a:gd name="connsiteY12" fmla="*/ 0 h 6858000"/>
              <a:gd name="connsiteX13" fmla="*/ 5818455 w 5818455"/>
              <a:gd name="connsiteY13" fmla="*/ 0 h 6858000"/>
              <a:gd name="connsiteX14" fmla="*/ 5818455 w 5818455"/>
              <a:gd name="connsiteY14" fmla="*/ 2566019 h 6858000"/>
              <a:gd name="connsiteX15" fmla="*/ 5817939 w 5818455"/>
              <a:gd name="connsiteY15" fmla="*/ 2564987 h 6858000"/>
              <a:gd name="connsiteX16" fmla="*/ 5807521 w 5818455"/>
              <a:gd name="connsiteY16" fmla="*/ 2544152 h 6858000"/>
              <a:gd name="connsiteX17" fmla="*/ 5672078 w 5818455"/>
              <a:gd name="connsiteY17" fmla="*/ 2367051 h 6858000"/>
              <a:gd name="connsiteX18" fmla="*/ 5547054 w 5818455"/>
              <a:gd name="connsiteY18" fmla="*/ 2189950 h 6858000"/>
              <a:gd name="connsiteX19" fmla="*/ 5536635 w 5818455"/>
              <a:gd name="connsiteY19" fmla="*/ 2158697 h 6858000"/>
              <a:gd name="connsiteX20" fmla="*/ 5463705 w 5818455"/>
              <a:gd name="connsiteY20" fmla="*/ 2148279 h 6858000"/>
              <a:gd name="connsiteX21" fmla="*/ 5442867 w 5818455"/>
              <a:gd name="connsiteY21" fmla="*/ 2117026 h 6858000"/>
              <a:gd name="connsiteX22" fmla="*/ 5390773 w 5818455"/>
              <a:gd name="connsiteY22" fmla="*/ 2106608 h 6858000"/>
              <a:gd name="connsiteX23" fmla="*/ 5390773 w 5818455"/>
              <a:gd name="connsiteY23" fmla="*/ 2044102 h 6858000"/>
              <a:gd name="connsiteX24" fmla="*/ 5307424 w 5818455"/>
              <a:gd name="connsiteY24" fmla="*/ 2012849 h 6858000"/>
              <a:gd name="connsiteX25" fmla="*/ 5203237 w 5818455"/>
              <a:gd name="connsiteY25" fmla="*/ 2033684 h 6858000"/>
              <a:gd name="connsiteX26" fmla="*/ 5203237 w 5818455"/>
              <a:gd name="connsiteY26" fmla="*/ 2002431 h 6858000"/>
              <a:gd name="connsiteX27" fmla="*/ 5234493 w 5818455"/>
              <a:gd name="connsiteY27" fmla="*/ 1981595 h 6858000"/>
              <a:gd name="connsiteX28" fmla="*/ 5203237 w 5818455"/>
              <a:gd name="connsiteY28" fmla="*/ 1929507 h 6858000"/>
              <a:gd name="connsiteX29" fmla="*/ 5203237 w 5818455"/>
              <a:gd name="connsiteY29" fmla="*/ 1887836 h 6858000"/>
              <a:gd name="connsiteX30" fmla="*/ 5140725 w 5818455"/>
              <a:gd name="connsiteY30" fmla="*/ 1856583 h 6858000"/>
              <a:gd name="connsiteX31" fmla="*/ 5151144 w 5818455"/>
              <a:gd name="connsiteY31" fmla="*/ 1835747 h 6858000"/>
              <a:gd name="connsiteX32" fmla="*/ 5192819 w 5818455"/>
              <a:gd name="connsiteY32" fmla="*/ 1814912 h 6858000"/>
              <a:gd name="connsiteX33" fmla="*/ 5182400 w 5818455"/>
              <a:gd name="connsiteY33" fmla="*/ 1804494 h 6858000"/>
              <a:gd name="connsiteX34" fmla="*/ 5109469 w 5818455"/>
              <a:gd name="connsiteY34" fmla="*/ 1814912 h 6858000"/>
              <a:gd name="connsiteX35" fmla="*/ 5088632 w 5818455"/>
              <a:gd name="connsiteY35" fmla="*/ 1835747 h 6858000"/>
              <a:gd name="connsiteX36" fmla="*/ 5088632 w 5818455"/>
              <a:gd name="connsiteY36" fmla="*/ 1877418 h 6858000"/>
              <a:gd name="connsiteX37" fmla="*/ 5140725 w 5818455"/>
              <a:gd name="connsiteY37" fmla="*/ 1898254 h 6858000"/>
              <a:gd name="connsiteX38" fmla="*/ 5140725 w 5818455"/>
              <a:gd name="connsiteY38" fmla="*/ 1971178 h 6858000"/>
              <a:gd name="connsiteX39" fmla="*/ 5067795 w 5818455"/>
              <a:gd name="connsiteY39" fmla="*/ 2023266 h 6858000"/>
              <a:gd name="connsiteX40" fmla="*/ 5078213 w 5818455"/>
              <a:gd name="connsiteY40" fmla="*/ 2064937 h 6858000"/>
              <a:gd name="connsiteX41" fmla="*/ 5151144 w 5818455"/>
              <a:gd name="connsiteY41" fmla="*/ 2075355 h 6858000"/>
              <a:gd name="connsiteX42" fmla="*/ 5161563 w 5818455"/>
              <a:gd name="connsiteY42" fmla="*/ 2117026 h 6858000"/>
              <a:gd name="connsiteX43" fmla="*/ 5244912 w 5818455"/>
              <a:gd name="connsiteY43" fmla="*/ 2148279 h 6858000"/>
              <a:gd name="connsiteX44" fmla="*/ 5286587 w 5818455"/>
              <a:gd name="connsiteY44" fmla="*/ 2127443 h 6858000"/>
              <a:gd name="connsiteX45" fmla="*/ 5338680 w 5818455"/>
              <a:gd name="connsiteY45" fmla="*/ 2137861 h 6858000"/>
              <a:gd name="connsiteX46" fmla="*/ 5401192 w 5818455"/>
              <a:gd name="connsiteY46" fmla="*/ 2137861 h 6858000"/>
              <a:gd name="connsiteX47" fmla="*/ 5453286 w 5818455"/>
              <a:gd name="connsiteY47" fmla="*/ 2252456 h 6858000"/>
              <a:gd name="connsiteX48" fmla="*/ 5494961 w 5818455"/>
              <a:gd name="connsiteY48" fmla="*/ 2314962 h 6858000"/>
              <a:gd name="connsiteX49" fmla="*/ 5453286 w 5818455"/>
              <a:gd name="connsiteY49" fmla="*/ 2335798 h 6858000"/>
              <a:gd name="connsiteX50" fmla="*/ 5474123 w 5818455"/>
              <a:gd name="connsiteY50" fmla="*/ 2356633 h 6858000"/>
              <a:gd name="connsiteX51" fmla="*/ 5536635 w 5818455"/>
              <a:gd name="connsiteY51" fmla="*/ 2335798 h 6858000"/>
              <a:gd name="connsiteX52" fmla="*/ 5578310 w 5818455"/>
              <a:gd name="connsiteY52" fmla="*/ 2377468 h 6858000"/>
              <a:gd name="connsiteX53" fmla="*/ 5599147 w 5818455"/>
              <a:gd name="connsiteY53" fmla="*/ 2439975 h 6858000"/>
              <a:gd name="connsiteX54" fmla="*/ 5588729 w 5818455"/>
              <a:gd name="connsiteY54" fmla="*/ 2492063 h 6858000"/>
              <a:gd name="connsiteX55" fmla="*/ 5630403 w 5818455"/>
              <a:gd name="connsiteY55" fmla="*/ 2512899 h 6858000"/>
              <a:gd name="connsiteX56" fmla="*/ 5630403 w 5818455"/>
              <a:gd name="connsiteY56" fmla="*/ 2544152 h 6858000"/>
              <a:gd name="connsiteX57" fmla="*/ 5599147 w 5818455"/>
              <a:gd name="connsiteY57" fmla="*/ 2544152 h 6858000"/>
              <a:gd name="connsiteX58" fmla="*/ 5630403 w 5818455"/>
              <a:gd name="connsiteY58" fmla="*/ 2585823 h 6858000"/>
              <a:gd name="connsiteX59" fmla="*/ 5755427 w 5818455"/>
              <a:gd name="connsiteY59" fmla="*/ 2575405 h 6858000"/>
              <a:gd name="connsiteX60" fmla="*/ 5797102 w 5818455"/>
              <a:gd name="connsiteY60" fmla="*/ 2617076 h 6858000"/>
              <a:gd name="connsiteX61" fmla="*/ 5812730 w 5818455"/>
              <a:gd name="connsiteY61" fmla="*/ 2627494 h 6858000"/>
              <a:gd name="connsiteX62" fmla="*/ 5818455 w 5818455"/>
              <a:gd name="connsiteY62" fmla="*/ 2631310 h 6858000"/>
              <a:gd name="connsiteX63" fmla="*/ 5818455 w 5818455"/>
              <a:gd name="connsiteY63" fmla="*/ 5377769 h 6858000"/>
              <a:gd name="connsiteX64" fmla="*/ 5745009 w 5818455"/>
              <a:gd name="connsiteY64" fmla="*/ 5377769 h 6858000"/>
              <a:gd name="connsiteX65" fmla="*/ 5745009 w 5818455"/>
              <a:gd name="connsiteY65" fmla="*/ 5409022 h 6858000"/>
              <a:gd name="connsiteX66" fmla="*/ 5755427 w 5818455"/>
              <a:gd name="connsiteY66" fmla="*/ 5429858 h 6858000"/>
              <a:gd name="connsiteX67" fmla="*/ 5734590 w 5818455"/>
              <a:gd name="connsiteY67" fmla="*/ 5471529 h 6858000"/>
              <a:gd name="connsiteX68" fmla="*/ 5755427 w 5818455"/>
              <a:gd name="connsiteY68" fmla="*/ 5481946 h 6858000"/>
              <a:gd name="connsiteX69" fmla="*/ 5797102 w 5818455"/>
              <a:gd name="connsiteY69" fmla="*/ 5471529 h 6858000"/>
              <a:gd name="connsiteX70" fmla="*/ 5817939 w 5818455"/>
              <a:gd name="connsiteY70" fmla="*/ 5492364 h 6858000"/>
              <a:gd name="connsiteX71" fmla="*/ 5786683 w 5818455"/>
              <a:gd name="connsiteY71" fmla="*/ 5534035 h 6858000"/>
              <a:gd name="connsiteX72" fmla="*/ 5803614 w 5818455"/>
              <a:gd name="connsiteY72" fmla="*/ 5570497 h 6858000"/>
              <a:gd name="connsiteX73" fmla="*/ 5818455 w 5818455"/>
              <a:gd name="connsiteY73" fmla="*/ 5592366 h 6858000"/>
              <a:gd name="connsiteX74" fmla="*/ 5818455 w 5818455"/>
              <a:gd name="connsiteY74" fmla="*/ 5645303 h 6858000"/>
              <a:gd name="connsiteX75" fmla="*/ 5807521 w 5818455"/>
              <a:gd name="connsiteY75" fmla="*/ 5648630 h 6858000"/>
              <a:gd name="connsiteX76" fmla="*/ 5797102 w 5818455"/>
              <a:gd name="connsiteY76" fmla="*/ 5659047 h 6858000"/>
              <a:gd name="connsiteX77" fmla="*/ 5807521 w 5818455"/>
              <a:gd name="connsiteY77" fmla="*/ 5742389 h 6858000"/>
              <a:gd name="connsiteX78" fmla="*/ 5797102 w 5818455"/>
              <a:gd name="connsiteY78" fmla="*/ 5804895 h 6858000"/>
              <a:gd name="connsiteX79" fmla="*/ 5817939 w 5818455"/>
              <a:gd name="connsiteY79" fmla="*/ 5825731 h 6858000"/>
              <a:gd name="connsiteX80" fmla="*/ 5818455 w 5818455"/>
              <a:gd name="connsiteY80" fmla="*/ 5825559 h 6858000"/>
              <a:gd name="connsiteX81" fmla="*/ 5818455 w 5818455"/>
              <a:gd name="connsiteY81" fmla="*/ 6792938 h 6858000"/>
              <a:gd name="connsiteX82" fmla="*/ 5720264 w 5818455"/>
              <a:gd name="connsiteY82" fmla="*/ 6734676 h 6858000"/>
              <a:gd name="connsiteX83" fmla="*/ 5609566 w 5818455"/>
              <a:gd name="connsiteY83" fmla="*/ 6648730 h 6858000"/>
              <a:gd name="connsiteX84" fmla="*/ 5474123 w 5818455"/>
              <a:gd name="connsiteY84" fmla="*/ 6534135 h 6858000"/>
              <a:gd name="connsiteX85" fmla="*/ 5307424 w 5818455"/>
              <a:gd name="connsiteY85" fmla="*/ 6398705 h 6858000"/>
              <a:gd name="connsiteX86" fmla="*/ 5203237 w 5818455"/>
              <a:gd name="connsiteY86" fmla="*/ 6325781 h 6858000"/>
              <a:gd name="connsiteX87" fmla="*/ 4984445 w 5818455"/>
              <a:gd name="connsiteY87" fmla="*/ 6179933 h 6858000"/>
              <a:gd name="connsiteX88" fmla="*/ 4911514 w 5818455"/>
              <a:gd name="connsiteY88" fmla="*/ 6169515 h 6858000"/>
              <a:gd name="connsiteX89" fmla="*/ 4901096 w 5818455"/>
              <a:gd name="connsiteY89" fmla="*/ 6200768 h 6858000"/>
              <a:gd name="connsiteX90" fmla="*/ 4921933 w 5818455"/>
              <a:gd name="connsiteY90" fmla="*/ 6232021 h 6858000"/>
              <a:gd name="connsiteX91" fmla="*/ 4974027 w 5818455"/>
              <a:gd name="connsiteY91" fmla="*/ 6325781 h 6858000"/>
              <a:gd name="connsiteX92" fmla="*/ 5015701 w 5818455"/>
              <a:gd name="connsiteY92" fmla="*/ 6346616 h 6858000"/>
              <a:gd name="connsiteX93" fmla="*/ 5057376 w 5818455"/>
              <a:gd name="connsiteY93" fmla="*/ 6440376 h 6858000"/>
              <a:gd name="connsiteX94" fmla="*/ 5151144 w 5818455"/>
              <a:gd name="connsiteY94" fmla="*/ 6502882 h 6858000"/>
              <a:gd name="connsiteX95" fmla="*/ 5171981 w 5818455"/>
              <a:gd name="connsiteY95" fmla="*/ 6575806 h 6858000"/>
              <a:gd name="connsiteX96" fmla="*/ 5192819 w 5818455"/>
              <a:gd name="connsiteY96" fmla="*/ 6627895 h 6858000"/>
              <a:gd name="connsiteX97" fmla="*/ 5151144 w 5818455"/>
              <a:gd name="connsiteY97" fmla="*/ 6700818 h 6858000"/>
              <a:gd name="connsiteX98" fmla="*/ 5151144 w 5818455"/>
              <a:gd name="connsiteY98" fmla="*/ 6732072 h 6858000"/>
              <a:gd name="connsiteX99" fmla="*/ 5161563 w 5818455"/>
              <a:gd name="connsiteY99" fmla="*/ 6804996 h 6858000"/>
              <a:gd name="connsiteX100" fmla="*/ 5171981 w 5818455"/>
              <a:gd name="connsiteY100" fmla="*/ 6836249 h 6858000"/>
              <a:gd name="connsiteX101" fmla="*/ 5179232 w 5818455"/>
              <a:gd name="connsiteY101" fmla="*/ 6858000 h 6858000"/>
              <a:gd name="connsiteX102" fmla="*/ 5028276 w 5818455"/>
              <a:gd name="connsiteY102" fmla="*/ 6858000 h 6858000"/>
              <a:gd name="connsiteX103" fmla="*/ 5026120 w 5818455"/>
              <a:gd name="connsiteY103" fmla="*/ 6857084 h 6858000"/>
              <a:gd name="connsiteX104" fmla="*/ 4974027 w 5818455"/>
              <a:gd name="connsiteY104" fmla="*/ 6825831 h 6858000"/>
              <a:gd name="connsiteX105" fmla="*/ 4817746 w 5818455"/>
              <a:gd name="connsiteY105" fmla="*/ 6732072 h 6858000"/>
              <a:gd name="connsiteX106" fmla="*/ 4786490 w 5818455"/>
              <a:gd name="connsiteY106" fmla="*/ 6711236 h 6858000"/>
              <a:gd name="connsiteX107" fmla="*/ 4640629 w 5818455"/>
              <a:gd name="connsiteY107" fmla="*/ 6627895 h 6858000"/>
              <a:gd name="connsiteX108" fmla="*/ 4557279 w 5818455"/>
              <a:gd name="connsiteY108" fmla="*/ 6586224 h 6858000"/>
              <a:gd name="connsiteX109" fmla="*/ 4536442 w 5818455"/>
              <a:gd name="connsiteY109" fmla="*/ 6565388 h 6858000"/>
              <a:gd name="connsiteX110" fmla="*/ 4494767 w 5818455"/>
              <a:gd name="connsiteY110" fmla="*/ 6544553 h 6858000"/>
              <a:gd name="connsiteX111" fmla="*/ 4442674 w 5818455"/>
              <a:gd name="connsiteY111" fmla="*/ 6513300 h 6858000"/>
              <a:gd name="connsiteX112" fmla="*/ 4296812 w 5818455"/>
              <a:gd name="connsiteY112" fmla="*/ 6409123 h 6858000"/>
              <a:gd name="connsiteX113" fmla="*/ 4296812 w 5818455"/>
              <a:gd name="connsiteY113" fmla="*/ 6398705 h 6858000"/>
              <a:gd name="connsiteX114" fmla="*/ 4130113 w 5818455"/>
              <a:gd name="connsiteY114" fmla="*/ 6304945 h 6858000"/>
              <a:gd name="connsiteX115" fmla="*/ 4078020 w 5818455"/>
              <a:gd name="connsiteY115" fmla="*/ 6294528 h 6858000"/>
              <a:gd name="connsiteX116" fmla="*/ 4046764 w 5818455"/>
              <a:gd name="connsiteY116" fmla="*/ 6325781 h 6858000"/>
              <a:gd name="connsiteX117" fmla="*/ 4067601 w 5818455"/>
              <a:gd name="connsiteY117" fmla="*/ 6367452 h 6858000"/>
              <a:gd name="connsiteX118" fmla="*/ 4057183 w 5818455"/>
              <a:gd name="connsiteY118" fmla="*/ 6440376 h 6858000"/>
              <a:gd name="connsiteX119" fmla="*/ 4036345 w 5818455"/>
              <a:gd name="connsiteY119" fmla="*/ 6461211 h 6858000"/>
              <a:gd name="connsiteX120" fmla="*/ 3994671 w 5818455"/>
              <a:gd name="connsiteY120" fmla="*/ 6461211 h 6858000"/>
              <a:gd name="connsiteX121" fmla="*/ 3994671 w 5818455"/>
              <a:gd name="connsiteY121" fmla="*/ 6482047 h 6858000"/>
              <a:gd name="connsiteX122" fmla="*/ 4098857 w 5818455"/>
              <a:gd name="connsiteY122" fmla="*/ 6482047 h 6858000"/>
              <a:gd name="connsiteX123" fmla="*/ 4098857 w 5818455"/>
              <a:gd name="connsiteY123" fmla="*/ 6513300 h 6858000"/>
              <a:gd name="connsiteX124" fmla="*/ 4067601 w 5818455"/>
              <a:gd name="connsiteY124" fmla="*/ 6544553 h 6858000"/>
              <a:gd name="connsiteX125" fmla="*/ 4109276 w 5818455"/>
              <a:gd name="connsiteY125" fmla="*/ 6575806 h 6858000"/>
              <a:gd name="connsiteX126" fmla="*/ 4140532 w 5818455"/>
              <a:gd name="connsiteY126" fmla="*/ 6617477 h 6858000"/>
              <a:gd name="connsiteX127" fmla="*/ 4171788 w 5818455"/>
              <a:gd name="connsiteY127" fmla="*/ 6627895 h 6858000"/>
              <a:gd name="connsiteX128" fmla="*/ 4182207 w 5818455"/>
              <a:gd name="connsiteY128" fmla="*/ 6638312 h 6858000"/>
              <a:gd name="connsiteX129" fmla="*/ 4171788 w 5818455"/>
              <a:gd name="connsiteY129" fmla="*/ 6659148 h 6858000"/>
              <a:gd name="connsiteX130" fmla="*/ 4140532 w 5818455"/>
              <a:gd name="connsiteY130" fmla="*/ 6659148 h 6858000"/>
              <a:gd name="connsiteX131" fmla="*/ 4130113 w 5818455"/>
              <a:gd name="connsiteY131" fmla="*/ 6669565 h 6858000"/>
              <a:gd name="connsiteX132" fmla="*/ 4192625 w 5818455"/>
              <a:gd name="connsiteY132" fmla="*/ 6700818 h 6858000"/>
              <a:gd name="connsiteX133" fmla="*/ 4192625 w 5818455"/>
              <a:gd name="connsiteY133" fmla="*/ 6752907 h 6858000"/>
              <a:gd name="connsiteX134" fmla="*/ 4255137 w 5818455"/>
              <a:gd name="connsiteY134" fmla="*/ 6784160 h 6858000"/>
              <a:gd name="connsiteX135" fmla="*/ 4255137 w 5818455"/>
              <a:gd name="connsiteY135" fmla="*/ 6825831 h 6858000"/>
              <a:gd name="connsiteX136" fmla="*/ 4252533 w 5818455"/>
              <a:gd name="connsiteY136" fmla="*/ 6846667 h 6858000"/>
              <a:gd name="connsiteX137" fmla="*/ 4259617 w 5818455"/>
              <a:gd name="connsiteY137" fmla="*/ 6858000 h 6858000"/>
              <a:gd name="connsiteX138" fmla="*/ 3307278 w 5818455"/>
              <a:gd name="connsiteY138" fmla="*/ 6858000 h 6858000"/>
              <a:gd name="connsiteX139" fmla="*/ 3307037 w 5818455"/>
              <a:gd name="connsiteY139" fmla="*/ 6857084 h 6858000"/>
              <a:gd name="connsiteX140" fmla="*/ 3307037 w 5818455"/>
              <a:gd name="connsiteY140" fmla="*/ 6836249 h 6858000"/>
              <a:gd name="connsiteX141" fmla="*/ 3317456 w 5818455"/>
              <a:gd name="connsiteY141" fmla="*/ 6804996 h 6858000"/>
              <a:gd name="connsiteX142" fmla="*/ 3307037 w 5818455"/>
              <a:gd name="connsiteY142" fmla="*/ 6794578 h 6858000"/>
              <a:gd name="connsiteX143" fmla="*/ 3254944 w 5818455"/>
              <a:gd name="connsiteY143" fmla="*/ 6794578 h 6858000"/>
              <a:gd name="connsiteX144" fmla="*/ 3182013 w 5818455"/>
              <a:gd name="connsiteY144" fmla="*/ 6763325 h 6858000"/>
              <a:gd name="connsiteX145" fmla="*/ 3171595 w 5818455"/>
              <a:gd name="connsiteY145" fmla="*/ 6732072 h 6858000"/>
              <a:gd name="connsiteX146" fmla="*/ 3140339 w 5818455"/>
              <a:gd name="connsiteY146" fmla="*/ 6721654 h 6858000"/>
              <a:gd name="connsiteX147" fmla="*/ 3088245 w 5818455"/>
              <a:gd name="connsiteY147" fmla="*/ 6742489 h 6858000"/>
              <a:gd name="connsiteX148" fmla="*/ 3129920 w 5818455"/>
              <a:gd name="connsiteY148" fmla="*/ 6752907 h 6858000"/>
              <a:gd name="connsiteX149" fmla="*/ 3098664 w 5818455"/>
              <a:gd name="connsiteY149" fmla="*/ 6784160 h 6858000"/>
              <a:gd name="connsiteX150" fmla="*/ 3056989 w 5818455"/>
              <a:gd name="connsiteY150" fmla="*/ 6784160 h 6858000"/>
              <a:gd name="connsiteX151" fmla="*/ 3015315 w 5818455"/>
              <a:gd name="connsiteY151" fmla="*/ 6721654 h 6858000"/>
              <a:gd name="connsiteX152" fmla="*/ 2973639 w 5818455"/>
              <a:gd name="connsiteY152" fmla="*/ 6700818 h 6858000"/>
              <a:gd name="connsiteX153" fmla="*/ 2963221 w 5818455"/>
              <a:gd name="connsiteY153" fmla="*/ 6690401 h 6858000"/>
              <a:gd name="connsiteX154" fmla="*/ 2973639 w 5818455"/>
              <a:gd name="connsiteY154" fmla="*/ 6617477 h 6858000"/>
              <a:gd name="connsiteX155" fmla="*/ 3025733 w 5818455"/>
              <a:gd name="connsiteY155" fmla="*/ 6607059 h 6858000"/>
              <a:gd name="connsiteX156" fmla="*/ 3036152 w 5818455"/>
              <a:gd name="connsiteY156" fmla="*/ 6586224 h 6858000"/>
              <a:gd name="connsiteX157" fmla="*/ 2963221 w 5818455"/>
              <a:gd name="connsiteY157" fmla="*/ 6565388 h 6858000"/>
              <a:gd name="connsiteX158" fmla="*/ 2931965 w 5818455"/>
              <a:gd name="connsiteY158" fmla="*/ 6544553 h 6858000"/>
              <a:gd name="connsiteX159" fmla="*/ 2921547 w 5818455"/>
              <a:gd name="connsiteY159" fmla="*/ 6648730 h 6858000"/>
              <a:gd name="connsiteX160" fmla="*/ 2942383 w 5818455"/>
              <a:gd name="connsiteY160" fmla="*/ 6711236 h 6858000"/>
              <a:gd name="connsiteX161" fmla="*/ 3004895 w 5818455"/>
              <a:gd name="connsiteY161" fmla="*/ 6763325 h 6858000"/>
              <a:gd name="connsiteX162" fmla="*/ 2994477 w 5818455"/>
              <a:gd name="connsiteY162" fmla="*/ 6784160 h 6858000"/>
              <a:gd name="connsiteX163" fmla="*/ 2973639 w 5818455"/>
              <a:gd name="connsiteY163" fmla="*/ 6804996 h 6858000"/>
              <a:gd name="connsiteX164" fmla="*/ 2942383 w 5818455"/>
              <a:gd name="connsiteY164" fmla="*/ 6794578 h 6858000"/>
              <a:gd name="connsiteX165" fmla="*/ 2911127 w 5818455"/>
              <a:gd name="connsiteY165" fmla="*/ 6804996 h 6858000"/>
              <a:gd name="connsiteX166" fmla="*/ 2890290 w 5818455"/>
              <a:gd name="connsiteY166" fmla="*/ 6804996 h 6858000"/>
              <a:gd name="connsiteX167" fmla="*/ 2879871 w 5818455"/>
              <a:gd name="connsiteY167" fmla="*/ 6804996 h 6858000"/>
              <a:gd name="connsiteX168" fmla="*/ 2890290 w 5818455"/>
              <a:gd name="connsiteY168" fmla="*/ 6815413 h 6858000"/>
              <a:gd name="connsiteX169" fmla="*/ 2911127 w 5818455"/>
              <a:gd name="connsiteY169" fmla="*/ 6804996 h 6858000"/>
              <a:gd name="connsiteX170" fmla="*/ 2931965 w 5818455"/>
              <a:gd name="connsiteY170" fmla="*/ 6815413 h 6858000"/>
              <a:gd name="connsiteX171" fmla="*/ 2973639 w 5818455"/>
              <a:gd name="connsiteY171" fmla="*/ 6804996 h 6858000"/>
              <a:gd name="connsiteX172" fmla="*/ 3015315 w 5818455"/>
              <a:gd name="connsiteY172" fmla="*/ 6836249 h 6858000"/>
              <a:gd name="connsiteX173" fmla="*/ 3046571 w 5818455"/>
              <a:gd name="connsiteY173" fmla="*/ 6815413 h 6858000"/>
              <a:gd name="connsiteX174" fmla="*/ 3150757 w 5818455"/>
              <a:gd name="connsiteY174" fmla="*/ 6825831 h 6858000"/>
              <a:gd name="connsiteX175" fmla="*/ 3244525 w 5818455"/>
              <a:gd name="connsiteY175" fmla="*/ 6825831 h 6858000"/>
              <a:gd name="connsiteX176" fmla="*/ 3266665 w 5818455"/>
              <a:gd name="connsiteY176" fmla="*/ 6851875 h 6858000"/>
              <a:gd name="connsiteX177" fmla="*/ 3266359 w 5818455"/>
              <a:gd name="connsiteY177" fmla="*/ 6858000 h 6858000"/>
              <a:gd name="connsiteX178" fmla="*/ 3202851 w 5818455"/>
              <a:gd name="connsiteY178" fmla="*/ 6858000 h 6858000"/>
              <a:gd name="connsiteX179" fmla="*/ 2463971 w 5818455"/>
              <a:gd name="connsiteY179" fmla="*/ 6858000 h 6858000"/>
              <a:gd name="connsiteX180" fmla="*/ 2463125 w 5818455"/>
              <a:gd name="connsiteY180" fmla="*/ 6857084 h 6858000"/>
              <a:gd name="connsiteX181" fmla="*/ 2421449 w 5818455"/>
              <a:gd name="connsiteY181" fmla="*/ 6857084 h 6858000"/>
              <a:gd name="connsiteX182" fmla="*/ 2390193 w 5818455"/>
              <a:gd name="connsiteY182" fmla="*/ 6784160 h 6858000"/>
              <a:gd name="connsiteX183" fmla="*/ 2338100 w 5818455"/>
              <a:gd name="connsiteY183" fmla="*/ 6773742 h 6858000"/>
              <a:gd name="connsiteX184" fmla="*/ 2306844 w 5818455"/>
              <a:gd name="connsiteY184" fmla="*/ 6794578 h 6858000"/>
              <a:gd name="connsiteX185" fmla="*/ 2296425 w 5818455"/>
              <a:gd name="connsiteY185" fmla="*/ 6825831 h 6858000"/>
              <a:gd name="connsiteX186" fmla="*/ 2265169 w 5818455"/>
              <a:gd name="connsiteY186" fmla="*/ 6836249 h 6858000"/>
              <a:gd name="connsiteX187" fmla="*/ 2129727 w 5818455"/>
              <a:gd name="connsiteY187" fmla="*/ 6742489 h 6858000"/>
              <a:gd name="connsiteX188" fmla="*/ 2077633 w 5818455"/>
              <a:gd name="connsiteY188" fmla="*/ 6690401 h 6858000"/>
              <a:gd name="connsiteX189" fmla="*/ 2046377 w 5818455"/>
              <a:gd name="connsiteY189" fmla="*/ 6638312 h 6858000"/>
              <a:gd name="connsiteX190" fmla="*/ 2004703 w 5818455"/>
              <a:gd name="connsiteY190" fmla="*/ 6627895 h 6858000"/>
              <a:gd name="connsiteX191" fmla="*/ 1983865 w 5818455"/>
              <a:gd name="connsiteY191" fmla="*/ 6575806 h 6858000"/>
              <a:gd name="connsiteX192" fmla="*/ 1921353 w 5818455"/>
              <a:gd name="connsiteY192" fmla="*/ 6554971 h 6858000"/>
              <a:gd name="connsiteX193" fmla="*/ 1869260 w 5818455"/>
              <a:gd name="connsiteY193" fmla="*/ 6523717 h 6858000"/>
              <a:gd name="connsiteX194" fmla="*/ 1827585 w 5818455"/>
              <a:gd name="connsiteY194" fmla="*/ 6440376 h 6858000"/>
              <a:gd name="connsiteX195" fmla="*/ 1754654 w 5818455"/>
              <a:gd name="connsiteY195" fmla="*/ 6367452 h 6858000"/>
              <a:gd name="connsiteX196" fmla="*/ 1765073 w 5818455"/>
              <a:gd name="connsiteY196" fmla="*/ 6367452 h 6858000"/>
              <a:gd name="connsiteX197" fmla="*/ 1671305 w 5818455"/>
              <a:gd name="connsiteY197" fmla="*/ 6336199 h 6858000"/>
              <a:gd name="connsiteX198" fmla="*/ 1640049 w 5818455"/>
              <a:gd name="connsiteY198" fmla="*/ 6284110 h 6858000"/>
              <a:gd name="connsiteX199" fmla="*/ 1598374 w 5818455"/>
              <a:gd name="connsiteY199" fmla="*/ 6252857 h 6858000"/>
              <a:gd name="connsiteX200" fmla="*/ 1483769 w 5818455"/>
              <a:gd name="connsiteY200" fmla="*/ 6190351 h 6858000"/>
              <a:gd name="connsiteX201" fmla="*/ 1462931 w 5818455"/>
              <a:gd name="connsiteY201" fmla="*/ 6179933 h 6858000"/>
              <a:gd name="connsiteX202" fmla="*/ 1452513 w 5818455"/>
              <a:gd name="connsiteY202" fmla="*/ 6138262 h 6858000"/>
              <a:gd name="connsiteX203" fmla="*/ 1390000 w 5818455"/>
              <a:gd name="connsiteY203" fmla="*/ 6117427 h 6858000"/>
              <a:gd name="connsiteX204" fmla="*/ 1369163 w 5818455"/>
              <a:gd name="connsiteY204" fmla="*/ 6065338 h 6858000"/>
              <a:gd name="connsiteX205" fmla="*/ 1306651 w 5818455"/>
              <a:gd name="connsiteY205" fmla="*/ 6044503 h 6858000"/>
              <a:gd name="connsiteX206" fmla="*/ 1285814 w 5818455"/>
              <a:gd name="connsiteY206" fmla="*/ 6002832 h 6858000"/>
              <a:gd name="connsiteX207" fmla="*/ 1244139 w 5818455"/>
              <a:gd name="connsiteY207" fmla="*/ 5981996 h 6858000"/>
              <a:gd name="connsiteX208" fmla="*/ 1233720 w 5818455"/>
              <a:gd name="connsiteY208" fmla="*/ 5909072 h 6858000"/>
              <a:gd name="connsiteX209" fmla="*/ 1223302 w 5818455"/>
              <a:gd name="connsiteY209" fmla="*/ 5867402 h 6858000"/>
              <a:gd name="connsiteX210" fmla="*/ 1160789 w 5818455"/>
              <a:gd name="connsiteY210" fmla="*/ 5804895 h 6858000"/>
              <a:gd name="connsiteX211" fmla="*/ 1119115 w 5818455"/>
              <a:gd name="connsiteY211" fmla="*/ 5763224 h 6858000"/>
              <a:gd name="connsiteX212" fmla="*/ 1160789 w 5818455"/>
              <a:gd name="connsiteY212" fmla="*/ 5690300 h 6858000"/>
              <a:gd name="connsiteX213" fmla="*/ 1181627 w 5818455"/>
              <a:gd name="connsiteY213" fmla="*/ 5700718 h 6858000"/>
              <a:gd name="connsiteX214" fmla="*/ 1212883 w 5818455"/>
              <a:gd name="connsiteY214" fmla="*/ 5711136 h 6858000"/>
              <a:gd name="connsiteX215" fmla="*/ 1212883 w 5818455"/>
              <a:gd name="connsiteY215" fmla="*/ 5700718 h 6858000"/>
              <a:gd name="connsiteX216" fmla="*/ 1223302 w 5818455"/>
              <a:gd name="connsiteY216" fmla="*/ 5648630 h 6858000"/>
              <a:gd name="connsiteX217" fmla="*/ 1181627 w 5818455"/>
              <a:gd name="connsiteY217" fmla="*/ 5627794 h 6858000"/>
              <a:gd name="connsiteX218" fmla="*/ 1171208 w 5818455"/>
              <a:gd name="connsiteY218" fmla="*/ 5586123 h 6858000"/>
              <a:gd name="connsiteX219" fmla="*/ 1223302 w 5818455"/>
              <a:gd name="connsiteY219" fmla="*/ 5586123 h 6858000"/>
              <a:gd name="connsiteX220" fmla="*/ 1233720 w 5818455"/>
              <a:gd name="connsiteY220" fmla="*/ 5575706 h 6858000"/>
              <a:gd name="connsiteX221" fmla="*/ 1192046 w 5818455"/>
              <a:gd name="connsiteY221" fmla="*/ 5481946 h 6858000"/>
              <a:gd name="connsiteX222" fmla="*/ 1223302 w 5818455"/>
              <a:gd name="connsiteY222" fmla="*/ 5440275 h 6858000"/>
              <a:gd name="connsiteX223" fmla="*/ 1171208 w 5818455"/>
              <a:gd name="connsiteY223" fmla="*/ 5409022 h 6858000"/>
              <a:gd name="connsiteX224" fmla="*/ 1171208 w 5818455"/>
              <a:gd name="connsiteY224" fmla="*/ 5353353 h 6858000"/>
              <a:gd name="connsiteX225" fmla="*/ 1164712 w 5818455"/>
              <a:gd name="connsiteY225" fmla="*/ 5342594 h 6858000"/>
              <a:gd name="connsiteX226" fmla="*/ 1192046 w 5818455"/>
              <a:gd name="connsiteY226" fmla="*/ 5315263 h 6858000"/>
              <a:gd name="connsiteX227" fmla="*/ 1212883 w 5818455"/>
              <a:gd name="connsiteY227" fmla="*/ 5242339 h 6858000"/>
              <a:gd name="connsiteX228" fmla="*/ 1296232 w 5818455"/>
              <a:gd name="connsiteY228" fmla="*/ 5190250 h 6858000"/>
              <a:gd name="connsiteX229" fmla="*/ 1358744 w 5818455"/>
              <a:gd name="connsiteY229" fmla="*/ 5138162 h 6858000"/>
              <a:gd name="connsiteX230" fmla="*/ 1337907 w 5818455"/>
              <a:gd name="connsiteY230" fmla="*/ 5117326 h 6858000"/>
              <a:gd name="connsiteX231" fmla="*/ 1264976 w 5818455"/>
              <a:gd name="connsiteY231" fmla="*/ 5044402 h 6858000"/>
              <a:gd name="connsiteX232" fmla="*/ 1192046 w 5818455"/>
              <a:gd name="connsiteY232" fmla="*/ 4961061 h 6858000"/>
              <a:gd name="connsiteX233" fmla="*/ 1108696 w 5818455"/>
              <a:gd name="connsiteY233" fmla="*/ 4898554 h 6858000"/>
              <a:gd name="connsiteX234" fmla="*/ 1025347 w 5818455"/>
              <a:gd name="connsiteY234" fmla="*/ 4825630 h 6858000"/>
              <a:gd name="connsiteX235" fmla="*/ 941997 w 5818455"/>
              <a:gd name="connsiteY235" fmla="*/ 4804795 h 6858000"/>
              <a:gd name="connsiteX236" fmla="*/ 952416 w 5818455"/>
              <a:gd name="connsiteY236" fmla="*/ 4773542 h 6858000"/>
              <a:gd name="connsiteX237" fmla="*/ 921160 w 5818455"/>
              <a:gd name="connsiteY237" fmla="*/ 4711036 h 6858000"/>
              <a:gd name="connsiteX238" fmla="*/ 827392 w 5818455"/>
              <a:gd name="connsiteY238" fmla="*/ 4700618 h 6858000"/>
              <a:gd name="connsiteX239" fmla="*/ 806554 w 5818455"/>
              <a:gd name="connsiteY239" fmla="*/ 4679783 h 6858000"/>
              <a:gd name="connsiteX240" fmla="*/ 796136 w 5818455"/>
              <a:gd name="connsiteY240" fmla="*/ 4596441 h 6858000"/>
              <a:gd name="connsiteX241" fmla="*/ 796136 w 5818455"/>
              <a:gd name="connsiteY241" fmla="*/ 4523517 h 6858000"/>
              <a:gd name="connsiteX242" fmla="*/ 796136 w 5818455"/>
              <a:gd name="connsiteY242" fmla="*/ 4502682 h 6858000"/>
              <a:gd name="connsiteX243" fmla="*/ 754461 w 5818455"/>
              <a:gd name="connsiteY243" fmla="*/ 4481846 h 6858000"/>
              <a:gd name="connsiteX244" fmla="*/ 744042 w 5818455"/>
              <a:gd name="connsiteY244" fmla="*/ 4461011 h 6858000"/>
              <a:gd name="connsiteX245" fmla="*/ 796136 w 5818455"/>
              <a:gd name="connsiteY245" fmla="*/ 4429758 h 6858000"/>
              <a:gd name="connsiteX246" fmla="*/ 785717 w 5818455"/>
              <a:gd name="connsiteY246" fmla="*/ 4419340 h 6858000"/>
              <a:gd name="connsiteX247" fmla="*/ 754461 w 5818455"/>
              <a:gd name="connsiteY247" fmla="*/ 4419340 h 6858000"/>
              <a:gd name="connsiteX248" fmla="*/ 744042 w 5818455"/>
              <a:gd name="connsiteY248" fmla="*/ 4388087 h 6858000"/>
              <a:gd name="connsiteX249" fmla="*/ 796136 w 5818455"/>
              <a:gd name="connsiteY249" fmla="*/ 4388087 h 6858000"/>
              <a:gd name="connsiteX250" fmla="*/ 816973 w 5818455"/>
              <a:gd name="connsiteY250" fmla="*/ 4356834 h 6858000"/>
              <a:gd name="connsiteX251" fmla="*/ 785717 w 5818455"/>
              <a:gd name="connsiteY251" fmla="*/ 4304745 h 6858000"/>
              <a:gd name="connsiteX252" fmla="*/ 764880 w 5818455"/>
              <a:gd name="connsiteY252" fmla="*/ 4315163 h 6858000"/>
              <a:gd name="connsiteX253" fmla="*/ 744042 w 5818455"/>
              <a:gd name="connsiteY253" fmla="*/ 4325581 h 6858000"/>
              <a:gd name="connsiteX254" fmla="*/ 733624 w 5818455"/>
              <a:gd name="connsiteY254" fmla="*/ 4315163 h 6858000"/>
              <a:gd name="connsiteX255" fmla="*/ 733624 w 5818455"/>
              <a:gd name="connsiteY255" fmla="*/ 4252657 h 6858000"/>
              <a:gd name="connsiteX256" fmla="*/ 744042 w 5818455"/>
              <a:gd name="connsiteY256" fmla="*/ 4242239 h 6858000"/>
              <a:gd name="connsiteX257" fmla="*/ 796136 w 5818455"/>
              <a:gd name="connsiteY257" fmla="*/ 4242239 h 6858000"/>
              <a:gd name="connsiteX258" fmla="*/ 816973 w 5818455"/>
              <a:gd name="connsiteY258" fmla="*/ 4221403 h 6858000"/>
              <a:gd name="connsiteX259" fmla="*/ 796136 w 5818455"/>
              <a:gd name="connsiteY259" fmla="*/ 4096391 h 6858000"/>
              <a:gd name="connsiteX260" fmla="*/ 848229 w 5818455"/>
              <a:gd name="connsiteY260" fmla="*/ 3960961 h 6858000"/>
              <a:gd name="connsiteX261" fmla="*/ 837810 w 5818455"/>
              <a:gd name="connsiteY261" fmla="*/ 3940125 h 6858000"/>
              <a:gd name="connsiteX262" fmla="*/ 744042 w 5818455"/>
              <a:gd name="connsiteY262" fmla="*/ 3794277 h 6858000"/>
              <a:gd name="connsiteX263" fmla="*/ 629437 w 5818455"/>
              <a:gd name="connsiteY263" fmla="*/ 3658847 h 6858000"/>
              <a:gd name="connsiteX264" fmla="*/ 744042 w 5818455"/>
              <a:gd name="connsiteY264" fmla="*/ 3398404 h 6858000"/>
              <a:gd name="connsiteX265" fmla="*/ 900322 w 5818455"/>
              <a:gd name="connsiteY265" fmla="*/ 3460910 h 6858000"/>
              <a:gd name="connsiteX266" fmla="*/ 973253 w 5818455"/>
              <a:gd name="connsiteY266" fmla="*/ 3533834 h 6858000"/>
              <a:gd name="connsiteX267" fmla="*/ 1077440 w 5818455"/>
              <a:gd name="connsiteY267" fmla="*/ 3658847 h 6858000"/>
              <a:gd name="connsiteX268" fmla="*/ 1139952 w 5818455"/>
              <a:gd name="connsiteY268" fmla="*/ 3731771 h 6858000"/>
              <a:gd name="connsiteX269" fmla="*/ 1244139 w 5818455"/>
              <a:gd name="connsiteY269" fmla="*/ 3783860 h 6858000"/>
              <a:gd name="connsiteX270" fmla="*/ 1254558 w 5818455"/>
              <a:gd name="connsiteY270" fmla="*/ 3783860 h 6858000"/>
              <a:gd name="connsiteX271" fmla="*/ 1171208 w 5818455"/>
              <a:gd name="connsiteY271" fmla="*/ 3658847 h 6858000"/>
              <a:gd name="connsiteX272" fmla="*/ 1004509 w 5818455"/>
              <a:gd name="connsiteY272" fmla="*/ 3440075 h 6858000"/>
              <a:gd name="connsiteX273" fmla="*/ 921160 w 5818455"/>
              <a:gd name="connsiteY273" fmla="*/ 3315063 h 6858000"/>
              <a:gd name="connsiteX274" fmla="*/ 837810 w 5818455"/>
              <a:gd name="connsiteY274" fmla="*/ 3210885 h 6858000"/>
              <a:gd name="connsiteX275" fmla="*/ 744042 w 5818455"/>
              <a:gd name="connsiteY275" fmla="*/ 3096291 h 6858000"/>
              <a:gd name="connsiteX276" fmla="*/ 598181 w 5818455"/>
              <a:gd name="connsiteY276" fmla="*/ 2919189 h 6858000"/>
              <a:gd name="connsiteX277" fmla="*/ 566925 w 5818455"/>
              <a:gd name="connsiteY277" fmla="*/ 2856683 h 6858000"/>
              <a:gd name="connsiteX278" fmla="*/ 598181 w 5818455"/>
              <a:gd name="connsiteY278" fmla="*/ 2815012 h 6858000"/>
              <a:gd name="connsiteX279" fmla="*/ 671111 w 5818455"/>
              <a:gd name="connsiteY279" fmla="*/ 2773342 h 6858000"/>
              <a:gd name="connsiteX280" fmla="*/ 733624 w 5818455"/>
              <a:gd name="connsiteY280" fmla="*/ 2731671 h 6858000"/>
              <a:gd name="connsiteX281" fmla="*/ 785717 w 5818455"/>
              <a:gd name="connsiteY281" fmla="*/ 2679582 h 6858000"/>
              <a:gd name="connsiteX282" fmla="*/ 848229 w 5818455"/>
              <a:gd name="connsiteY282" fmla="*/ 2679582 h 6858000"/>
              <a:gd name="connsiteX283" fmla="*/ 869066 w 5818455"/>
              <a:gd name="connsiteY283" fmla="*/ 2690000 h 6858000"/>
              <a:gd name="connsiteX284" fmla="*/ 952416 w 5818455"/>
              <a:gd name="connsiteY284" fmla="*/ 2742088 h 6858000"/>
              <a:gd name="connsiteX285" fmla="*/ 962835 w 5818455"/>
              <a:gd name="connsiteY285" fmla="*/ 2783759 h 6858000"/>
              <a:gd name="connsiteX286" fmla="*/ 1025347 w 5818455"/>
              <a:gd name="connsiteY286" fmla="*/ 2846266 h 6858000"/>
              <a:gd name="connsiteX287" fmla="*/ 1077440 w 5818455"/>
              <a:gd name="connsiteY287" fmla="*/ 2898354 h 6858000"/>
              <a:gd name="connsiteX288" fmla="*/ 1098277 w 5818455"/>
              <a:gd name="connsiteY288" fmla="*/ 2929607 h 6858000"/>
              <a:gd name="connsiteX289" fmla="*/ 1150371 w 5818455"/>
              <a:gd name="connsiteY289" fmla="*/ 2960860 h 6858000"/>
              <a:gd name="connsiteX290" fmla="*/ 1171208 w 5818455"/>
              <a:gd name="connsiteY290" fmla="*/ 2940025 h 6858000"/>
              <a:gd name="connsiteX291" fmla="*/ 1129533 w 5818455"/>
              <a:gd name="connsiteY291" fmla="*/ 2898354 h 6858000"/>
              <a:gd name="connsiteX292" fmla="*/ 1119115 w 5818455"/>
              <a:gd name="connsiteY292" fmla="*/ 2877519 h 6858000"/>
              <a:gd name="connsiteX293" fmla="*/ 1139952 w 5818455"/>
              <a:gd name="connsiteY293" fmla="*/ 2877519 h 6858000"/>
              <a:gd name="connsiteX294" fmla="*/ 1171208 w 5818455"/>
              <a:gd name="connsiteY294" fmla="*/ 2898354 h 6858000"/>
              <a:gd name="connsiteX295" fmla="*/ 1202464 w 5818455"/>
              <a:gd name="connsiteY295" fmla="*/ 2940025 h 6858000"/>
              <a:gd name="connsiteX296" fmla="*/ 1254558 w 5818455"/>
              <a:gd name="connsiteY296" fmla="*/ 2981696 h 6858000"/>
              <a:gd name="connsiteX297" fmla="*/ 1285814 w 5818455"/>
              <a:gd name="connsiteY297" fmla="*/ 3023367 h 6858000"/>
              <a:gd name="connsiteX298" fmla="*/ 1317070 w 5818455"/>
              <a:gd name="connsiteY298" fmla="*/ 3037691 h 6858000"/>
              <a:gd name="connsiteX299" fmla="*/ 1337248 w 5818455"/>
              <a:gd name="connsiteY299" fmla="*/ 3041894 h 6858000"/>
              <a:gd name="connsiteX300" fmla="*/ 1337907 w 5818455"/>
              <a:gd name="connsiteY300" fmla="*/ 3044202 h 6858000"/>
              <a:gd name="connsiteX301" fmla="*/ 1358744 w 5818455"/>
              <a:gd name="connsiteY301" fmla="*/ 3065037 h 6858000"/>
              <a:gd name="connsiteX302" fmla="*/ 1365787 w 5818455"/>
              <a:gd name="connsiteY302" fmla="*/ 3069027 h 6858000"/>
              <a:gd name="connsiteX303" fmla="*/ 1354837 w 5818455"/>
              <a:gd name="connsiteY303" fmla="*/ 3081966 h 6858000"/>
              <a:gd name="connsiteX304" fmla="*/ 1348326 w 5818455"/>
              <a:gd name="connsiteY304" fmla="*/ 3106708 h 6858000"/>
              <a:gd name="connsiteX305" fmla="*/ 1317070 w 5818455"/>
              <a:gd name="connsiteY305" fmla="*/ 3106708 h 6858000"/>
              <a:gd name="connsiteX306" fmla="*/ 1337907 w 5818455"/>
              <a:gd name="connsiteY306" fmla="*/ 3148379 h 6858000"/>
              <a:gd name="connsiteX307" fmla="*/ 1379582 w 5818455"/>
              <a:gd name="connsiteY307" fmla="*/ 3179632 h 6858000"/>
              <a:gd name="connsiteX308" fmla="*/ 1369163 w 5818455"/>
              <a:gd name="connsiteY308" fmla="*/ 3210885 h 6858000"/>
              <a:gd name="connsiteX309" fmla="*/ 1379582 w 5818455"/>
              <a:gd name="connsiteY309" fmla="*/ 3221303 h 6858000"/>
              <a:gd name="connsiteX310" fmla="*/ 1442094 w 5818455"/>
              <a:gd name="connsiteY310" fmla="*/ 3242139 h 6858000"/>
              <a:gd name="connsiteX311" fmla="*/ 1452513 w 5818455"/>
              <a:gd name="connsiteY311" fmla="*/ 3242139 h 6858000"/>
              <a:gd name="connsiteX312" fmla="*/ 1442094 w 5818455"/>
              <a:gd name="connsiteY312" fmla="*/ 3242139 h 6858000"/>
              <a:gd name="connsiteX313" fmla="*/ 1421257 w 5818455"/>
              <a:gd name="connsiteY313" fmla="*/ 3179632 h 6858000"/>
              <a:gd name="connsiteX314" fmla="*/ 1483769 w 5818455"/>
              <a:gd name="connsiteY314" fmla="*/ 3210885 h 6858000"/>
              <a:gd name="connsiteX315" fmla="*/ 1525443 w 5818455"/>
              <a:gd name="connsiteY315" fmla="*/ 3262974 h 6858000"/>
              <a:gd name="connsiteX316" fmla="*/ 1567118 w 5818455"/>
              <a:gd name="connsiteY316" fmla="*/ 3315063 h 6858000"/>
              <a:gd name="connsiteX317" fmla="*/ 1640049 w 5818455"/>
              <a:gd name="connsiteY317" fmla="*/ 3335898 h 6858000"/>
              <a:gd name="connsiteX318" fmla="*/ 1640049 w 5818455"/>
              <a:gd name="connsiteY318" fmla="*/ 3419240 h 6858000"/>
              <a:gd name="connsiteX319" fmla="*/ 1640049 w 5818455"/>
              <a:gd name="connsiteY319" fmla="*/ 3440075 h 6858000"/>
              <a:gd name="connsiteX320" fmla="*/ 1660886 w 5818455"/>
              <a:gd name="connsiteY320" fmla="*/ 3460910 h 6858000"/>
              <a:gd name="connsiteX321" fmla="*/ 1775492 w 5818455"/>
              <a:gd name="connsiteY321" fmla="*/ 3471328 h 6858000"/>
              <a:gd name="connsiteX322" fmla="*/ 1785910 w 5818455"/>
              <a:gd name="connsiteY322" fmla="*/ 3460910 h 6858000"/>
              <a:gd name="connsiteX323" fmla="*/ 1744236 w 5818455"/>
              <a:gd name="connsiteY323" fmla="*/ 3419240 h 6858000"/>
              <a:gd name="connsiteX324" fmla="*/ 1640049 w 5818455"/>
              <a:gd name="connsiteY324" fmla="*/ 3335898 h 6858000"/>
              <a:gd name="connsiteX325" fmla="*/ 1629630 w 5818455"/>
              <a:gd name="connsiteY325" fmla="*/ 3304645 h 6858000"/>
              <a:gd name="connsiteX326" fmla="*/ 1515025 w 5818455"/>
              <a:gd name="connsiteY326" fmla="*/ 3200468 h 6858000"/>
              <a:gd name="connsiteX327" fmla="*/ 1494187 w 5818455"/>
              <a:gd name="connsiteY327" fmla="*/ 3158797 h 6858000"/>
              <a:gd name="connsiteX328" fmla="*/ 1421257 w 5818455"/>
              <a:gd name="connsiteY328" fmla="*/ 3117126 h 6858000"/>
              <a:gd name="connsiteX329" fmla="*/ 1397814 w 5818455"/>
              <a:gd name="connsiteY329" fmla="*/ 3087175 h 6858000"/>
              <a:gd name="connsiteX330" fmla="*/ 1365787 w 5818455"/>
              <a:gd name="connsiteY330" fmla="*/ 3069027 h 6858000"/>
              <a:gd name="connsiteX331" fmla="*/ 1369163 w 5818455"/>
              <a:gd name="connsiteY331" fmla="*/ 3065037 h 6858000"/>
              <a:gd name="connsiteX332" fmla="*/ 1348326 w 5818455"/>
              <a:gd name="connsiteY332" fmla="*/ 3044202 h 6858000"/>
              <a:gd name="connsiteX333" fmla="*/ 1337248 w 5818455"/>
              <a:gd name="connsiteY333" fmla="*/ 3041894 h 6858000"/>
              <a:gd name="connsiteX334" fmla="*/ 1330093 w 5818455"/>
              <a:gd name="connsiteY334" fmla="*/ 3016855 h 6858000"/>
              <a:gd name="connsiteX335" fmla="*/ 1306651 w 5818455"/>
              <a:gd name="connsiteY335" fmla="*/ 2981696 h 6858000"/>
              <a:gd name="connsiteX336" fmla="*/ 1285814 w 5818455"/>
              <a:gd name="connsiteY336" fmla="*/ 2658747 h 6858000"/>
              <a:gd name="connsiteX337" fmla="*/ 1192046 w 5818455"/>
              <a:gd name="connsiteY337" fmla="*/ 2533734 h 6858000"/>
              <a:gd name="connsiteX338" fmla="*/ 1035765 w 5818455"/>
              <a:gd name="connsiteY338" fmla="*/ 2294127 h 6858000"/>
              <a:gd name="connsiteX339" fmla="*/ 1025347 w 5818455"/>
              <a:gd name="connsiteY339" fmla="*/ 2148279 h 6858000"/>
              <a:gd name="connsiteX340" fmla="*/ 994091 w 5818455"/>
              <a:gd name="connsiteY340" fmla="*/ 2075355 h 6858000"/>
              <a:gd name="connsiteX341" fmla="*/ 983672 w 5818455"/>
              <a:gd name="connsiteY341" fmla="*/ 1856583 h 6858000"/>
              <a:gd name="connsiteX342" fmla="*/ 869066 w 5818455"/>
              <a:gd name="connsiteY342" fmla="*/ 1700317 h 6858000"/>
              <a:gd name="connsiteX343" fmla="*/ 671111 w 5818455"/>
              <a:gd name="connsiteY343" fmla="*/ 1481545 h 6858000"/>
              <a:gd name="connsiteX344" fmla="*/ 566925 w 5818455"/>
              <a:gd name="connsiteY344" fmla="*/ 1366950 h 6858000"/>
              <a:gd name="connsiteX345" fmla="*/ 546087 w 5818455"/>
              <a:gd name="connsiteY345" fmla="*/ 1304444 h 6858000"/>
              <a:gd name="connsiteX346" fmla="*/ 587762 w 5818455"/>
              <a:gd name="connsiteY346" fmla="*/ 1335697 h 6858000"/>
              <a:gd name="connsiteX347" fmla="*/ 639855 w 5818455"/>
              <a:gd name="connsiteY347" fmla="*/ 1356533 h 6858000"/>
              <a:gd name="connsiteX348" fmla="*/ 702368 w 5818455"/>
              <a:gd name="connsiteY348" fmla="*/ 1429457 h 6858000"/>
              <a:gd name="connsiteX349" fmla="*/ 764880 w 5818455"/>
              <a:gd name="connsiteY349" fmla="*/ 1460710 h 6858000"/>
              <a:gd name="connsiteX350" fmla="*/ 785717 w 5818455"/>
              <a:gd name="connsiteY350" fmla="*/ 1502381 h 6858000"/>
              <a:gd name="connsiteX351" fmla="*/ 848229 w 5818455"/>
              <a:gd name="connsiteY351" fmla="*/ 1533634 h 6858000"/>
              <a:gd name="connsiteX352" fmla="*/ 858648 w 5818455"/>
              <a:gd name="connsiteY352" fmla="*/ 1575305 h 6858000"/>
              <a:gd name="connsiteX353" fmla="*/ 931579 w 5818455"/>
              <a:gd name="connsiteY353" fmla="*/ 1606558 h 6858000"/>
              <a:gd name="connsiteX354" fmla="*/ 941997 w 5818455"/>
              <a:gd name="connsiteY354" fmla="*/ 1648229 h 6858000"/>
              <a:gd name="connsiteX355" fmla="*/ 994091 w 5818455"/>
              <a:gd name="connsiteY355" fmla="*/ 1669064 h 6858000"/>
              <a:gd name="connsiteX356" fmla="*/ 1004509 w 5818455"/>
              <a:gd name="connsiteY356" fmla="*/ 1710735 h 6858000"/>
              <a:gd name="connsiteX357" fmla="*/ 1098277 w 5818455"/>
              <a:gd name="connsiteY357" fmla="*/ 1731570 h 6858000"/>
              <a:gd name="connsiteX358" fmla="*/ 1139952 w 5818455"/>
              <a:gd name="connsiteY358" fmla="*/ 1731570 h 6858000"/>
              <a:gd name="connsiteX359" fmla="*/ 1160789 w 5818455"/>
              <a:gd name="connsiteY359" fmla="*/ 1721153 h 6858000"/>
              <a:gd name="connsiteX360" fmla="*/ 1150371 w 5818455"/>
              <a:gd name="connsiteY360" fmla="*/ 1700317 h 6858000"/>
              <a:gd name="connsiteX361" fmla="*/ 1119115 w 5818455"/>
              <a:gd name="connsiteY361" fmla="*/ 1700317 h 6858000"/>
              <a:gd name="connsiteX362" fmla="*/ 983672 w 5818455"/>
              <a:gd name="connsiteY362" fmla="*/ 1596140 h 6858000"/>
              <a:gd name="connsiteX363" fmla="*/ 1014928 w 5818455"/>
              <a:gd name="connsiteY363" fmla="*/ 1575305 h 6858000"/>
              <a:gd name="connsiteX364" fmla="*/ 1004509 w 5818455"/>
              <a:gd name="connsiteY364" fmla="*/ 1564887 h 6858000"/>
              <a:gd name="connsiteX365" fmla="*/ 994091 w 5818455"/>
              <a:gd name="connsiteY365" fmla="*/ 1564887 h 6858000"/>
              <a:gd name="connsiteX366" fmla="*/ 983672 w 5818455"/>
              <a:gd name="connsiteY366" fmla="*/ 1596140 h 6858000"/>
              <a:gd name="connsiteX367" fmla="*/ 910741 w 5818455"/>
              <a:gd name="connsiteY367" fmla="*/ 1533634 h 6858000"/>
              <a:gd name="connsiteX368" fmla="*/ 910741 w 5818455"/>
              <a:gd name="connsiteY368" fmla="*/ 1512798 h 6858000"/>
              <a:gd name="connsiteX369" fmla="*/ 1004509 w 5818455"/>
              <a:gd name="connsiteY369" fmla="*/ 1502381 h 6858000"/>
              <a:gd name="connsiteX370" fmla="*/ 994091 w 5818455"/>
              <a:gd name="connsiteY370" fmla="*/ 1481545 h 6858000"/>
              <a:gd name="connsiteX371" fmla="*/ 931579 w 5818455"/>
              <a:gd name="connsiteY371" fmla="*/ 1491963 h 6858000"/>
              <a:gd name="connsiteX372" fmla="*/ 910741 w 5818455"/>
              <a:gd name="connsiteY372" fmla="*/ 1512798 h 6858000"/>
              <a:gd name="connsiteX373" fmla="*/ 858648 w 5818455"/>
              <a:gd name="connsiteY373" fmla="*/ 1481545 h 6858000"/>
              <a:gd name="connsiteX374" fmla="*/ 858648 w 5818455"/>
              <a:gd name="connsiteY374" fmla="*/ 1460710 h 6858000"/>
              <a:gd name="connsiteX375" fmla="*/ 952416 w 5818455"/>
              <a:gd name="connsiteY375" fmla="*/ 1450292 h 6858000"/>
              <a:gd name="connsiteX376" fmla="*/ 952416 w 5818455"/>
              <a:gd name="connsiteY376" fmla="*/ 1439874 h 6858000"/>
              <a:gd name="connsiteX377" fmla="*/ 941997 w 5818455"/>
              <a:gd name="connsiteY377" fmla="*/ 1408621 h 6858000"/>
              <a:gd name="connsiteX378" fmla="*/ 879485 w 5818455"/>
              <a:gd name="connsiteY378" fmla="*/ 1398204 h 6858000"/>
              <a:gd name="connsiteX379" fmla="*/ 806554 w 5818455"/>
              <a:gd name="connsiteY379" fmla="*/ 1429457 h 6858000"/>
              <a:gd name="connsiteX380" fmla="*/ 744042 w 5818455"/>
              <a:gd name="connsiteY380" fmla="*/ 1366950 h 6858000"/>
              <a:gd name="connsiteX381" fmla="*/ 775298 w 5818455"/>
              <a:gd name="connsiteY381" fmla="*/ 1356533 h 6858000"/>
              <a:gd name="connsiteX382" fmla="*/ 816973 w 5818455"/>
              <a:gd name="connsiteY382" fmla="*/ 1387786 h 6858000"/>
              <a:gd name="connsiteX383" fmla="*/ 837810 w 5818455"/>
              <a:gd name="connsiteY383" fmla="*/ 1377368 h 6858000"/>
              <a:gd name="connsiteX384" fmla="*/ 879485 w 5818455"/>
              <a:gd name="connsiteY384" fmla="*/ 1346115 h 6858000"/>
              <a:gd name="connsiteX385" fmla="*/ 837810 w 5818455"/>
              <a:gd name="connsiteY385" fmla="*/ 1294026 h 6858000"/>
              <a:gd name="connsiteX386" fmla="*/ 796136 w 5818455"/>
              <a:gd name="connsiteY386" fmla="*/ 1252356 h 6858000"/>
              <a:gd name="connsiteX387" fmla="*/ 775298 w 5818455"/>
              <a:gd name="connsiteY387" fmla="*/ 1221103 h 6858000"/>
              <a:gd name="connsiteX388" fmla="*/ 639855 w 5818455"/>
              <a:gd name="connsiteY388" fmla="*/ 1054419 h 6858000"/>
              <a:gd name="connsiteX389" fmla="*/ 566925 w 5818455"/>
              <a:gd name="connsiteY389" fmla="*/ 971077 h 6858000"/>
              <a:gd name="connsiteX390" fmla="*/ 504413 w 5818455"/>
              <a:gd name="connsiteY390" fmla="*/ 887736 h 6858000"/>
              <a:gd name="connsiteX391" fmla="*/ 441901 w 5818455"/>
              <a:gd name="connsiteY391" fmla="*/ 825229 h 6858000"/>
              <a:gd name="connsiteX392" fmla="*/ 285620 w 5818455"/>
              <a:gd name="connsiteY392" fmla="*/ 637711 h 6858000"/>
              <a:gd name="connsiteX393" fmla="*/ 264783 w 5818455"/>
              <a:gd name="connsiteY393" fmla="*/ 616875 h 6858000"/>
              <a:gd name="connsiteX394" fmla="*/ 129341 w 5818455"/>
              <a:gd name="connsiteY394" fmla="*/ 429356 h 6858000"/>
              <a:gd name="connsiteX395" fmla="*/ 45991 w 5818455"/>
              <a:gd name="connsiteY395" fmla="*/ 325179 h 6858000"/>
              <a:gd name="connsiteX396" fmla="*/ 4316 w 5818455"/>
              <a:gd name="connsiteY396" fmla="*/ 241838 h 6858000"/>
              <a:gd name="connsiteX397" fmla="*/ 14735 w 5818455"/>
              <a:gd name="connsiteY397" fmla="*/ 221002 h 6858000"/>
              <a:gd name="connsiteX398" fmla="*/ 56409 w 5818455"/>
              <a:gd name="connsiteY398" fmla="*/ 241838 h 6858000"/>
              <a:gd name="connsiteX399" fmla="*/ 150178 w 5818455"/>
              <a:gd name="connsiteY399" fmla="*/ 252255 h 6858000"/>
              <a:gd name="connsiteX400" fmla="*/ 160597 w 5818455"/>
              <a:gd name="connsiteY400" fmla="*/ 252255 h 6858000"/>
              <a:gd name="connsiteX401" fmla="*/ 171015 w 5818455"/>
              <a:gd name="connsiteY401" fmla="*/ 304344 h 6858000"/>
              <a:gd name="connsiteX402" fmla="*/ 212690 w 5818455"/>
              <a:gd name="connsiteY402" fmla="*/ 293926 h 6858000"/>
              <a:gd name="connsiteX403" fmla="*/ 254364 w 5818455"/>
              <a:gd name="connsiteY403" fmla="*/ 314761 h 6858000"/>
              <a:gd name="connsiteX404" fmla="*/ 296039 w 5818455"/>
              <a:gd name="connsiteY404" fmla="*/ 293926 h 6858000"/>
              <a:gd name="connsiteX405" fmla="*/ 223108 w 5818455"/>
              <a:gd name="connsiteY405" fmla="*/ 252255 h 6858000"/>
              <a:gd name="connsiteX406" fmla="*/ 233527 w 5818455"/>
              <a:gd name="connsiteY406" fmla="*/ 221002 h 6858000"/>
              <a:gd name="connsiteX407" fmla="*/ 358551 w 5818455"/>
              <a:gd name="connsiteY407" fmla="*/ 241838 h 6858000"/>
              <a:gd name="connsiteX408" fmla="*/ 535669 w 5818455"/>
              <a:gd name="connsiteY408" fmla="*/ 252255 h 6858000"/>
              <a:gd name="connsiteX409" fmla="*/ 441901 w 5818455"/>
              <a:gd name="connsiteY409" fmla="*/ 262673 h 6858000"/>
              <a:gd name="connsiteX410" fmla="*/ 368970 w 5818455"/>
              <a:gd name="connsiteY410" fmla="*/ 273091 h 6858000"/>
              <a:gd name="connsiteX411" fmla="*/ 379388 w 5818455"/>
              <a:gd name="connsiteY411" fmla="*/ 293926 h 6858000"/>
              <a:gd name="connsiteX412" fmla="*/ 410644 w 5818455"/>
              <a:gd name="connsiteY412" fmla="*/ 304344 h 6858000"/>
              <a:gd name="connsiteX413" fmla="*/ 587762 w 5818455"/>
              <a:gd name="connsiteY413" fmla="*/ 304344 h 6858000"/>
              <a:gd name="connsiteX414" fmla="*/ 744042 w 5818455"/>
              <a:gd name="connsiteY414" fmla="*/ 325179 h 6858000"/>
              <a:gd name="connsiteX415" fmla="*/ 837810 w 5818455"/>
              <a:gd name="connsiteY415" fmla="*/ 304344 h 6858000"/>
              <a:gd name="connsiteX416" fmla="*/ 869066 w 5818455"/>
              <a:gd name="connsiteY416" fmla="*/ 293926 h 6858000"/>
              <a:gd name="connsiteX417" fmla="*/ 869066 w 5818455"/>
              <a:gd name="connsiteY417" fmla="*/ 283509 h 6858000"/>
              <a:gd name="connsiteX418" fmla="*/ 723205 w 5818455"/>
              <a:gd name="connsiteY418" fmla="*/ 252255 h 6858000"/>
              <a:gd name="connsiteX419" fmla="*/ 691949 w 5818455"/>
              <a:gd name="connsiteY419" fmla="*/ 210584 h 6858000"/>
              <a:gd name="connsiteX420" fmla="*/ 660693 w 5818455"/>
              <a:gd name="connsiteY420" fmla="*/ 179331 h 6858000"/>
              <a:gd name="connsiteX421" fmla="*/ 691949 w 5818455"/>
              <a:gd name="connsiteY421" fmla="*/ 148078 h 6858000"/>
              <a:gd name="connsiteX422" fmla="*/ 733624 w 5818455"/>
              <a:gd name="connsiteY422" fmla="*/ 158496 h 6858000"/>
              <a:gd name="connsiteX423" fmla="*/ 744042 w 5818455"/>
              <a:gd name="connsiteY423" fmla="*/ 148078 h 6858000"/>
              <a:gd name="connsiteX424" fmla="*/ 723205 w 5818455"/>
              <a:gd name="connsiteY424" fmla="*/ 137660 h 6858000"/>
              <a:gd name="connsiteX425" fmla="*/ 691949 w 5818455"/>
              <a:gd name="connsiteY425" fmla="*/ 148078 h 6858000"/>
              <a:gd name="connsiteX426" fmla="*/ 650274 w 5818455"/>
              <a:gd name="connsiteY426" fmla="*/ 137660 h 6858000"/>
              <a:gd name="connsiteX427" fmla="*/ 587762 w 5818455"/>
              <a:gd name="connsiteY427" fmla="*/ 85572 h 6858000"/>
              <a:gd name="connsiteX428" fmla="*/ 566925 w 5818455"/>
              <a:gd name="connsiteY428" fmla="*/ 43901 h 6858000"/>
              <a:gd name="connsiteX429" fmla="*/ 639855 w 5818455"/>
              <a:gd name="connsiteY429" fmla="*/ 33483 h 6858000"/>
              <a:gd name="connsiteX430" fmla="*/ 671111 w 5818455"/>
              <a:gd name="connsiteY430" fmla="*/ 75154 h 6858000"/>
              <a:gd name="connsiteX431" fmla="*/ 681530 w 5818455"/>
              <a:gd name="connsiteY431" fmla="*/ 43901 h 6858000"/>
              <a:gd name="connsiteX432" fmla="*/ 691949 w 5818455"/>
              <a:gd name="connsiteY432" fmla="*/ 12648 h 6858000"/>
              <a:gd name="connsiteX433" fmla="*/ 608599 w 5818455"/>
              <a:gd name="connsiteY433" fmla="*/ 2230 h 6858000"/>
              <a:gd name="connsiteX434" fmla="*/ 514832 w 5818455"/>
              <a:gd name="connsiteY434" fmla="*/ 223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</a:cxnLst>
            <a:rect l="l" t="t" r="r" b="b"/>
            <a:pathLst>
              <a:path w="5818455" h="6858000">
                <a:moveTo>
                  <a:pt x="4296812" y="6825831"/>
                </a:moveTo>
                <a:cubicBezTo>
                  <a:pt x="4307231" y="6836249"/>
                  <a:pt x="4317649" y="6836249"/>
                  <a:pt x="4328068" y="6846666"/>
                </a:cubicBezTo>
                <a:cubicBezTo>
                  <a:pt x="4348905" y="6846666"/>
                  <a:pt x="4359324" y="6836249"/>
                  <a:pt x="4369743" y="6836249"/>
                </a:cubicBezTo>
                <a:cubicBezTo>
                  <a:pt x="4374952" y="6841458"/>
                  <a:pt x="4378208" y="6847318"/>
                  <a:pt x="4380324" y="6853503"/>
                </a:cubicBezTo>
                <a:lnTo>
                  <a:pt x="4381201" y="6858000"/>
                </a:lnTo>
                <a:lnTo>
                  <a:pt x="4275452" y="6858000"/>
                </a:lnTo>
                <a:lnTo>
                  <a:pt x="4275975" y="6857084"/>
                </a:lnTo>
                <a:cubicBezTo>
                  <a:pt x="4286393" y="6846666"/>
                  <a:pt x="4286393" y="6836249"/>
                  <a:pt x="4296812" y="6825831"/>
                </a:cubicBezTo>
                <a:close/>
                <a:moveTo>
                  <a:pt x="1160789" y="5336098"/>
                </a:moveTo>
                <a:lnTo>
                  <a:pt x="1164712" y="5342594"/>
                </a:lnTo>
                <a:lnTo>
                  <a:pt x="1160789" y="5346516"/>
                </a:lnTo>
                <a:cubicBezTo>
                  <a:pt x="1160789" y="5346516"/>
                  <a:pt x="1160789" y="5346516"/>
                  <a:pt x="1160789" y="5336098"/>
                </a:cubicBezTo>
                <a:close/>
                <a:moveTo>
                  <a:pt x="510817" y="0"/>
                </a:moveTo>
                <a:lnTo>
                  <a:pt x="5818455" y="0"/>
                </a:lnTo>
                <a:lnTo>
                  <a:pt x="5818455" y="2566019"/>
                </a:lnTo>
                <a:lnTo>
                  <a:pt x="5817939" y="2564987"/>
                </a:lnTo>
                <a:cubicBezTo>
                  <a:pt x="5815335" y="2557174"/>
                  <a:pt x="5812730" y="2549361"/>
                  <a:pt x="5807521" y="2544152"/>
                </a:cubicBezTo>
                <a:cubicBezTo>
                  <a:pt x="5755427" y="2481646"/>
                  <a:pt x="5713753" y="2429557"/>
                  <a:pt x="5672078" y="2367051"/>
                </a:cubicBezTo>
                <a:cubicBezTo>
                  <a:pt x="5630403" y="2304545"/>
                  <a:pt x="5588729" y="2252456"/>
                  <a:pt x="5547054" y="2189950"/>
                </a:cubicBezTo>
                <a:cubicBezTo>
                  <a:pt x="5547054" y="2179532"/>
                  <a:pt x="5536635" y="2169114"/>
                  <a:pt x="5536635" y="2158697"/>
                </a:cubicBezTo>
                <a:cubicBezTo>
                  <a:pt x="5505379" y="2158697"/>
                  <a:pt x="5484542" y="2148279"/>
                  <a:pt x="5463705" y="2148279"/>
                </a:cubicBezTo>
                <a:cubicBezTo>
                  <a:pt x="5463705" y="2137861"/>
                  <a:pt x="5453286" y="2127443"/>
                  <a:pt x="5442867" y="2117026"/>
                </a:cubicBezTo>
                <a:cubicBezTo>
                  <a:pt x="5422030" y="2106608"/>
                  <a:pt x="5411611" y="2106608"/>
                  <a:pt x="5390773" y="2106608"/>
                </a:cubicBezTo>
                <a:cubicBezTo>
                  <a:pt x="5369936" y="2085773"/>
                  <a:pt x="5369936" y="2064937"/>
                  <a:pt x="5390773" y="2044102"/>
                </a:cubicBezTo>
                <a:cubicBezTo>
                  <a:pt x="5359517" y="2023266"/>
                  <a:pt x="5328261" y="2033684"/>
                  <a:pt x="5307424" y="2012849"/>
                </a:cubicBezTo>
                <a:cubicBezTo>
                  <a:pt x="5276168" y="2033684"/>
                  <a:pt x="5234493" y="2023266"/>
                  <a:pt x="5203237" y="2033684"/>
                </a:cubicBezTo>
                <a:cubicBezTo>
                  <a:pt x="5192819" y="2012849"/>
                  <a:pt x="5192819" y="2002431"/>
                  <a:pt x="5203237" y="2002431"/>
                </a:cubicBezTo>
                <a:cubicBezTo>
                  <a:pt x="5213656" y="1992013"/>
                  <a:pt x="5224075" y="1992013"/>
                  <a:pt x="5234493" y="1981595"/>
                </a:cubicBezTo>
                <a:cubicBezTo>
                  <a:pt x="5244912" y="1960760"/>
                  <a:pt x="5213656" y="1950342"/>
                  <a:pt x="5203237" y="1929507"/>
                </a:cubicBezTo>
                <a:cubicBezTo>
                  <a:pt x="5203237" y="1919089"/>
                  <a:pt x="5203237" y="1898254"/>
                  <a:pt x="5203237" y="1887836"/>
                </a:cubicBezTo>
                <a:cubicBezTo>
                  <a:pt x="5192819" y="1867001"/>
                  <a:pt x="5161563" y="1877418"/>
                  <a:pt x="5140725" y="1856583"/>
                </a:cubicBezTo>
                <a:cubicBezTo>
                  <a:pt x="5140725" y="1846165"/>
                  <a:pt x="5140725" y="1846165"/>
                  <a:pt x="5151144" y="1835747"/>
                </a:cubicBezTo>
                <a:cubicBezTo>
                  <a:pt x="5161563" y="1835747"/>
                  <a:pt x="5171981" y="1825330"/>
                  <a:pt x="5192819" y="1814912"/>
                </a:cubicBezTo>
                <a:cubicBezTo>
                  <a:pt x="5192819" y="1814912"/>
                  <a:pt x="5192819" y="1804494"/>
                  <a:pt x="5182400" y="1804494"/>
                </a:cubicBezTo>
                <a:cubicBezTo>
                  <a:pt x="5161563" y="1804494"/>
                  <a:pt x="5130307" y="1814912"/>
                  <a:pt x="5109469" y="1814912"/>
                </a:cubicBezTo>
                <a:cubicBezTo>
                  <a:pt x="5099051" y="1825330"/>
                  <a:pt x="5099051" y="1835747"/>
                  <a:pt x="5088632" y="1835747"/>
                </a:cubicBezTo>
                <a:cubicBezTo>
                  <a:pt x="5088632" y="1856583"/>
                  <a:pt x="5088632" y="1867001"/>
                  <a:pt x="5088632" y="1877418"/>
                </a:cubicBezTo>
                <a:cubicBezTo>
                  <a:pt x="5099051" y="1898254"/>
                  <a:pt x="5119888" y="1887836"/>
                  <a:pt x="5140725" y="1898254"/>
                </a:cubicBezTo>
                <a:cubicBezTo>
                  <a:pt x="5151144" y="1919089"/>
                  <a:pt x="5151144" y="1939925"/>
                  <a:pt x="5140725" y="1971178"/>
                </a:cubicBezTo>
                <a:cubicBezTo>
                  <a:pt x="5119888" y="1981595"/>
                  <a:pt x="5088632" y="2002431"/>
                  <a:pt x="5067795" y="2023266"/>
                </a:cubicBezTo>
                <a:cubicBezTo>
                  <a:pt x="5057376" y="2044102"/>
                  <a:pt x="5057376" y="2054519"/>
                  <a:pt x="5078213" y="2064937"/>
                </a:cubicBezTo>
                <a:cubicBezTo>
                  <a:pt x="5099051" y="2064937"/>
                  <a:pt x="5130307" y="2044102"/>
                  <a:pt x="5151144" y="2075355"/>
                </a:cubicBezTo>
                <a:cubicBezTo>
                  <a:pt x="5161563" y="2085773"/>
                  <a:pt x="5151144" y="2106608"/>
                  <a:pt x="5161563" y="2117026"/>
                </a:cubicBezTo>
                <a:cubicBezTo>
                  <a:pt x="5182400" y="2127443"/>
                  <a:pt x="5213656" y="2137861"/>
                  <a:pt x="5244912" y="2148279"/>
                </a:cubicBezTo>
                <a:cubicBezTo>
                  <a:pt x="5255331" y="2137861"/>
                  <a:pt x="5276168" y="2137861"/>
                  <a:pt x="5286587" y="2127443"/>
                </a:cubicBezTo>
                <a:cubicBezTo>
                  <a:pt x="5307424" y="2127443"/>
                  <a:pt x="5328261" y="2127443"/>
                  <a:pt x="5338680" y="2137861"/>
                </a:cubicBezTo>
                <a:cubicBezTo>
                  <a:pt x="5359517" y="2148279"/>
                  <a:pt x="5380355" y="2137861"/>
                  <a:pt x="5401192" y="2137861"/>
                </a:cubicBezTo>
                <a:cubicBezTo>
                  <a:pt x="5422030" y="2179532"/>
                  <a:pt x="5442867" y="2221203"/>
                  <a:pt x="5453286" y="2252456"/>
                </a:cubicBezTo>
                <a:cubicBezTo>
                  <a:pt x="5474123" y="2273291"/>
                  <a:pt x="5505379" y="2283709"/>
                  <a:pt x="5494961" y="2314962"/>
                </a:cubicBezTo>
                <a:cubicBezTo>
                  <a:pt x="5484542" y="2325380"/>
                  <a:pt x="5474123" y="2335798"/>
                  <a:pt x="5453286" y="2335798"/>
                </a:cubicBezTo>
                <a:cubicBezTo>
                  <a:pt x="5453286" y="2346215"/>
                  <a:pt x="5453286" y="2356633"/>
                  <a:pt x="5474123" y="2356633"/>
                </a:cubicBezTo>
                <a:cubicBezTo>
                  <a:pt x="5494961" y="2356633"/>
                  <a:pt x="5515798" y="2346215"/>
                  <a:pt x="5536635" y="2335798"/>
                </a:cubicBezTo>
                <a:cubicBezTo>
                  <a:pt x="5547054" y="2346215"/>
                  <a:pt x="5567891" y="2356633"/>
                  <a:pt x="5578310" y="2377468"/>
                </a:cubicBezTo>
                <a:cubicBezTo>
                  <a:pt x="5588729" y="2398304"/>
                  <a:pt x="5588729" y="2419139"/>
                  <a:pt x="5599147" y="2439975"/>
                </a:cubicBezTo>
                <a:cubicBezTo>
                  <a:pt x="5599147" y="2460810"/>
                  <a:pt x="5599147" y="2471228"/>
                  <a:pt x="5588729" y="2492063"/>
                </a:cubicBezTo>
                <a:cubicBezTo>
                  <a:pt x="5599147" y="2512899"/>
                  <a:pt x="5619985" y="2502481"/>
                  <a:pt x="5630403" y="2512899"/>
                </a:cubicBezTo>
                <a:cubicBezTo>
                  <a:pt x="5640822" y="2523316"/>
                  <a:pt x="5640822" y="2533734"/>
                  <a:pt x="5630403" y="2544152"/>
                </a:cubicBezTo>
                <a:cubicBezTo>
                  <a:pt x="5619985" y="2544152"/>
                  <a:pt x="5609566" y="2544152"/>
                  <a:pt x="5599147" y="2544152"/>
                </a:cubicBezTo>
                <a:cubicBezTo>
                  <a:pt x="5599147" y="2575405"/>
                  <a:pt x="5630403" y="2564987"/>
                  <a:pt x="5630403" y="2585823"/>
                </a:cubicBezTo>
                <a:cubicBezTo>
                  <a:pt x="5672078" y="2575405"/>
                  <a:pt x="5713753" y="2564987"/>
                  <a:pt x="5755427" y="2575405"/>
                </a:cubicBezTo>
                <a:cubicBezTo>
                  <a:pt x="5776265" y="2585823"/>
                  <a:pt x="5786683" y="2606658"/>
                  <a:pt x="5797102" y="2617076"/>
                </a:cubicBezTo>
                <a:cubicBezTo>
                  <a:pt x="5802311" y="2622285"/>
                  <a:pt x="5807521" y="2624889"/>
                  <a:pt x="5812730" y="2627494"/>
                </a:cubicBezTo>
                <a:lnTo>
                  <a:pt x="5818455" y="2631310"/>
                </a:lnTo>
                <a:lnTo>
                  <a:pt x="5818455" y="5377769"/>
                </a:lnTo>
                <a:lnTo>
                  <a:pt x="5745009" y="5377769"/>
                </a:lnTo>
                <a:cubicBezTo>
                  <a:pt x="5745009" y="5398605"/>
                  <a:pt x="5745009" y="5409022"/>
                  <a:pt x="5745009" y="5409022"/>
                </a:cubicBezTo>
                <a:cubicBezTo>
                  <a:pt x="5745009" y="5419440"/>
                  <a:pt x="5755427" y="5429858"/>
                  <a:pt x="5755427" y="5429858"/>
                </a:cubicBezTo>
                <a:cubicBezTo>
                  <a:pt x="5745009" y="5440275"/>
                  <a:pt x="5745009" y="5450693"/>
                  <a:pt x="5734590" y="5471529"/>
                </a:cubicBezTo>
                <a:cubicBezTo>
                  <a:pt x="5745009" y="5471529"/>
                  <a:pt x="5745009" y="5481946"/>
                  <a:pt x="5755427" y="5481946"/>
                </a:cubicBezTo>
                <a:cubicBezTo>
                  <a:pt x="5765846" y="5471529"/>
                  <a:pt x="5776265" y="5471529"/>
                  <a:pt x="5797102" y="5471529"/>
                </a:cubicBezTo>
                <a:cubicBezTo>
                  <a:pt x="5807521" y="5471529"/>
                  <a:pt x="5807521" y="5481946"/>
                  <a:pt x="5817939" y="5492364"/>
                </a:cubicBezTo>
                <a:cubicBezTo>
                  <a:pt x="5807521" y="5502782"/>
                  <a:pt x="5797102" y="5523617"/>
                  <a:pt x="5786683" y="5534035"/>
                </a:cubicBezTo>
                <a:cubicBezTo>
                  <a:pt x="5791893" y="5544453"/>
                  <a:pt x="5797102" y="5557475"/>
                  <a:pt x="5803614" y="5570497"/>
                </a:cubicBezTo>
                <a:lnTo>
                  <a:pt x="5818455" y="5592366"/>
                </a:lnTo>
                <a:lnTo>
                  <a:pt x="5818455" y="5645303"/>
                </a:lnTo>
                <a:lnTo>
                  <a:pt x="5807521" y="5648630"/>
                </a:lnTo>
                <a:cubicBezTo>
                  <a:pt x="5807521" y="5648630"/>
                  <a:pt x="5797102" y="5659047"/>
                  <a:pt x="5797102" y="5659047"/>
                </a:cubicBezTo>
                <a:cubicBezTo>
                  <a:pt x="5797102" y="5690300"/>
                  <a:pt x="5807521" y="5711136"/>
                  <a:pt x="5807521" y="5742389"/>
                </a:cubicBezTo>
                <a:cubicBezTo>
                  <a:pt x="5807521" y="5763224"/>
                  <a:pt x="5797102" y="5784060"/>
                  <a:pt x="5797102" y="5804895"/>
                </a:cubicBezTo>
                <a:cubicBezTo>
                  <a:pt x="5797102" y="5815313"/>
                  <a:pt x="5807521" y="5825731"/>
                  <a:pt x="5817939" y="5825731"/>
                </a:cubicBezTo>
                <a:lnTo>
                  <a:pt x="5818455" y="5825559"/>
                </a:lnTo>
                <a:lnTo>
                  <a:pt x="5818455" y="6792938"/>
                </a:lnTo>
                <a:lnTo>
                  <a:pt x="5720264" y="6734676"/>
                </a:lnTo>
                <a:cubicBezTo>
                  <a:pt x="5682497" y="6708632"/>
                  <a:pt x="5646032" y="6679983"/>
                  <a:pt x="5609566" y="6648730"/>
                </a:cubicBezTo>
                <a:cubicBezTo>
                  <a:pt x="5567891" y="6607059"/>
                  <a:pt x="5526217" y="6575806"/>
                  <a:pt x="5474123" y="6534135"/>
                </a:cubicBezTo>
                <a:cubicBezTo>
                  <a:pt x="5422030" y="6492464"/>
                  <a:pt x="5359517" y="6450793"/>
                  <a:pt x="5307424" y="6398705"/>
                </a:cubicBezTo>
                <a:cubicBezTo>
                  <a:pt x="5276168" y="6367452"/>
                  <a:pt x="5234493" y="6346616"/>
                  <a:pt x="5203237" y="6325781"/>
                </a:cubicBezTo>
                <a:cubicBezTo>
                  <a:pt x="5119888" y="6294528"/>
                  <a:pt x="5046957" y="6242439"/>
                  <a:pt x="4984445" y="6179933"/>
                </a:cubicBezTo>
                <a:cubicBezTo>
                  <a:pt x="4953189" y="6179933"/>
                  <a:pt x="4932352" y="6169515"/>
                  <a:pt x="4911514" y="6169515"/>
                </a:cubicBezTo>
                <a:cubicBezTo>
                  <a:pt x="4901096" y="6179933"/>
                  <a:pt x="4890677" y="6190351"/>
                  <a:pt x="4901096" y="6200768"/>
                </a:cubicBezTo>
                <a:cubicBezTo>
                  <a:pt x="4901096" y="6211186"/>
                  <a:pt x="4911514" y="6221604"/>
                  <a:pt x="4921933" y="6232021"/>
                </a:cubicBezTo>
                <a:cubicBezTo>
                  <a:pt x="4942770" y="6252857"/>
                  <a:pt x="4974027" y="6284110"/>
                  <a:pt x="4974027" y="6325781"/>
                </a:cubicBezTo>
                <a:cubicBezTo>
                  <a:pt x="4994864" y="6336199"/>
                  <a:pt x="5005283" y="6346616"/>
                  <a:pt x="5015701" y="6346616"/>
                </a:cubicBezTo>
                <a:cubicBezTo>
                  <a:pt x="5026120" y="6377869"/>
                  <a:pt x="5036539" y="6409123"/>
                  <a:pt x="5057376" y="6440376"/>
                </a:cubicBezTo>
                <a:cubicBezTo>
                  <a:pt x="5088632" y="6461211"/>
                  <a:pt x="5119888" y="6482047"/>
                  <a:pt x="5151144" y="6502882"/>
                </a:cubicBezTo>
                <a:cubicBezTo>
                  <a:pt x="5171981" y="6523717"/>
                  <a:pt x="5171981" y="6554971"/>
                  <a:pt x="5171981" y="6575806"/>
                </a:cubicBezTo>
                <a:cubicBezTo>
                  <a:pt x="5182400" y="6586224"/>
                  <a:pt x="5182400" y="6607059"/>
                  <a:pt x="5192819" y="6627895"/>
                </a:cubicBezTo>
                <a:cubicBezTo>
                  <a:pt x="5182400" y="6648730"/>
                  <a:pt x="5161563" y="6679983"/>
                  <a:pt x="5151144" y="6700818"/>
                </a:cubicBezTo>
                <a:cubicBezTo>
                  <a:pt x="5151144" y="6711236"/>
                  <a:pt x="5151144" y="6721654"/>
                  <a:pt x="5151144" y="6732072"/>
                </a:cubicBezTo>
                <a:cubicBezTo>
                  <a:pt x="5151144" y="6752907"/>
                  <a:pt x="5151144" y="6784160"/>
                  <a:pt x="5161563" y="6804996"/>
                </a:cubicBezTo>
                <a:cubicBezTo>
                  <a:pt x="5166772" y="6815414"/>
                  <a:pt x="5169376" y="6825831"/>
                  <a:pt x="5171981" y="6836249"/>
                </a:cubicBezTo>
                <a:lnTo>
                  <a:pt x="5179232" y="6858000"/>
                </a:lnTo>
                <a:lnTo>
                  <a:pt x="5028276" y="6858000"/>
                </a:lnTo>
                <a:lnTo>
                  <a:pt x="5026120" y="6857084"/>
                </a:lnTo>
                <a:cubicBezTo>
                  <a:pt x="5005283" y="6846666"/>
                  <a:pt x="4994864" y="6836249"/>
                  <a:pt x="4974027" y="6825831"/>
                </a:cubicBezTo>
                <a:cubicBezTo>
                  <a:pt x="4932352" y="6794578"/>
                  <a:pt x="4859421" y="6752907"/>
                  <a:pt x="4817746" y="6732072"/>
                </a:cubicBezTo>
                <a:cubicBezTo>
                  <a:pt x="4807327" y="6721654"/>
                  <a:pt x="4796909" y="6721654"/>
                  <a:pt x="4786490" y="6711236"/>
                </a:cubicBezTo>
                <a:cubicBezTo>
                  <a:pt x="4744815" y="6679983"/>
                  <a:pt x="4682303" y="6659148"/>
                  <a:pt x="4640629" y="6627895"/>
                </a:cubicBezTo>
                <a:cubicBezTo>
                  <a:pt x="4609373" y="6607059"/>
                  <a:pt x="4588535" y="6596641"/>
                  <a:pt x="4557279" y="6586224"/>
                </a:cubicBezTo>
                <a:cubicBezTo>
                  <a:pt x="4546861" y="6586224"/>
                  <a:pt x="4546861" y="6575806"/>
                  <a:pt x="4536442" y="6565388"/>
                </a:cubicBezTo>
                <a:cubicBezTo>
                  <a:pt x="4526023" y="6554971"/>
                  <a:pt x="4505186" y="6544553"/>
                  <a:pt x="4494767" y="6544553"/>
                </a:cubicBezTo>
                <a:cubicBezTo>
                  <a:pt x="4484349" y="6534135"/>
                  <a:pt x="4463511" y="6523717"/>
                  <a:pt x="4442674" y="6513300"/>
                </a:cubicBezTo>
                <a:cubicBezTo>
                  <a:pt x="4400999" y="6471629"/>
                  <a:pt x="4348905" y="6440376"/>
                  <a:pt x="4296812" y="6409123"/>
                </a:cubicBezTo>
                <a:cubicBezTo>
                  <a:pt x="4296812" y="6409123"/>
                  <a:pt x="4296812" y="6409123"/>
                  <a:pt x="4296812" y="6398705"/>
                </a:cubicBezTo>
                <a:cubicBezTo>
                  <a:pt x="4234300" y="6377869"/>
                  <a:pt x="4182207" y="6336199"/>
                  <a:pt x="4130113" y="6304945"/>
                </a:cubicBezTo>
                <a:cubicBezTo>
                  <a:pt x="4109276" y="6294528"/>
                  <a:pt x="4098857" y="6294528"/>
                  <a:pt x="4078020" y="6294528"/>
                </a:cubicBezTo>
                <a:cubicBezTo>
                  <a:pt x="4067601" y="6304945"/>
                  <a:pt x="4057183" y="6315363"/>
                  <a:pt x="4046764" y="6325781"/>
                </a:cubicBezTo>
                <a:cubicBezTo>
                  <a:pt x="4057183" y="6336199"/>
                  <a:pt x="4057183" y="6346616"/>
                  <a:pt x="4067601" y="6367452"/>
                </a:cubicBezTo>
                <a:cubicBezTo>
                  <a:pt x="4057183" y="6388287"/>
                  <a:pt x="4057183" y="6419540"/>
                  <a:pt x="4057183" y="6440376"/>
                </a:cubicBezTo>
                <a:cubicBezTo>
                  <a:pt x="4046764" y="6450793"/>
                  <a:pt x="4036345" y="6461211"/>
                  <a:pt x="4036345" y="6461211"/>
                </a:cubicBezTo>
                <a:cubicBezTo>
                  <a:pt x="4015508" y="6461211"/>
                  <a:pt x="4005089" y="6461211"/>
                  <a:pt x="3994671" y="6461211"/>
                </a:cubicBezTo>
                <a:cubicBezTo>
                  <a:pt x="3984252" y="6471629"/>
                  <a:pt x="3984252" y="6471629"/>
                  <a:pt x="3994671" y="6482047"/>
                </a:cubicBezTo>
                <a:cubicBezTo>
                  <a:pt x="4025927" y="6492464"/>
                  <a:pt x="4067601" y="6482047"/>
                  <a:pt x="4098857" y="6482047"/>
                </a:cubicBezTo>
                <a:cubicBezTo>
                  <a:pt x="4109276" y="6502882"/>
                  <a:pt x="4109276" y="6502882"/>
                  <a:pt x="4098857" y="6513300"/>
                </a:cubicBezTo>
                <a:cubicBezTo>
                  <a:pt x="4088439" y="6523717"/>
                  <a:pt x="4078020" y="6534135"/>
                  <a:pt x="4067601" y="6544553"/>
                </a:cubicBezTo>
                <a:cubicBezTo>
                  <a:pt x="4078020" y="6554971"/>
                  <a:pt x="4098857" y="6565388"/>
                  <a:pt x="4109276" y="6575806"/>
                </a:cubicBezTo>
                <a:cubicBezTo>
                  <a:pt x="4119695" y="6586224"/>
                  <a:pt x="4130113" y="6607059"/>
                  <a:pt x="4140532" y="6617477"/>
                </a:cubicBezTo>
                <a:cubicBezTo>
                  <a:pt x="4150951" y="6627895"/>
                  <a:pt x="4161369" y="6627895"/>
                  <a:pt x="4171788" y="6627895"/>
                </a:cubicBezTo>
                <a:cubicBezTo>
                  <a:pt x="4171788" y="6627895"/>
                  <a:pt x="4182207" y="6638312"/>
                  <a:pt x="4182207" y="6638312"/>
                </a:cubicBezTo>
                <a:cubicBezTo>
                  <a:pt x="4182207" y="6648730"/>
                  <a:pt x="4171788" y="6648730"/>
                  <a:pt x="4171788" y="6659148"/>
                </a:cubicBezTo>
                <a:cubicBezTo>
                  <a:pt x="4161369" y="6659148"/>
                  <a:pt x="4150951" y="6659148"/>
                  <a:pt x="4140532" y="6659148"/>
                </a:cubicBezTo>
                <a:cubicBezTo>
                  <a:pt x="4140532" y="6659148"/>
                  <a:pt x="4140532" y="6669565"/>
                  <a:pt x="4130113" y="6669565"/>
                </a:cubicBezTo>
                <a:cubicBezTo>
                  <a:pt x="4150951" y="6690401"/>
                  <a:pt x="4182207" y="6679983"/>
                  <a:pt x="4192625" y="6700818"/>
                </a:cubicBezTo>
                <a:cubicBezTo>
                  <a:pt x="4192625" y="6721654"/>
                  <a:pt x="4192625" y="6742489"/>
                  <a:pt x="4192625" y="6752907"/>
                </a:cubicBezTo>
                <a:cubicBezTo>
                  <a:pt x="4203044" y="6773742"/>
                  <a:pt x="4234300" y="6763325"/>
                  <a:pt x="4255137" y="6784160"/>
                </a:cubicBezTo>
                <a:cubicBezTo>
                  <a:pt x="4255137" y="6794578"/>
                  <a:pt x="4255137" y="6815413"/>
                  <a:pt x="4255137" y="6825831"/>
                </a:cubicBezTo>
                <a:cubicBezTo>
                  <a:pt x="4249928" y="6831040"/>
                  <a:pt x="4249928" y="6838853"/>
                  <a:pt x="4252533" y="6846667"/>
                </a:cubicBezTo>
                <a:lnTo>
                  <a:pt x="4259617" y="6858000"/>
                </a:lnTo>
                <a:lnTo>
                  <a:pt x="3307278" y="6858000"/>
                </a:lnTo>
                <a:lnTo>
                  <a:pt x="3307037" y="6857084"/>
                </a:lnTo>
                <a:cubicBezTo>
                  <a:pt x="3307037" y="6857084"/>
                  <a:pt x="3307037" y="6846666"/>
                  <a:pt x="3307037" y="6836249"/>
                </a:cubicBezTo>
                <a:cubicBezTo>
                  <a:pt x="3317456" y="6825831"/>
                  <a:pt x="3317456" y="6815413"/>
                  <a:pt x="3317456" y="6804996"/>
                </a:cubicBezTo>
                <a:cubicBezTo>
                  <a:pt x="3317456" y="6804996"/>
                  <a:pt x="3307037" y="6794578"/>
                  <a:pt x="3307037" y="6794578"/>
                </a:cubicBezTo>
                <a:cubicBezTo>
                  <a:pt x="3286200" y="6784160"/>
                  <a:pt x="3275781" y="6794578"/>
                  <a:pt x="3254944" y="6794578"/>
                </a:cubicBezTo>
                <a:cubicBezTo>
                  <a:pt x="3234107" y="6784160"/>
                  <a:pt x="3213269" y="6773742"/>
                  <a:pt x="3182013" y="6763325"/>
                </a:cubicBezTo>
                <a:cubicBezTo>
                  <a:pt x="3182013" y="6752907"/>
                  <a:pt x="3171595" y="6742489"/>
                  <a:pt x="3171595" y="6732072"/>
                </a:cubicBezTo>
                <a:cubicBezTo>
                  <a:pt x="3161176" y="6721654"/>
                  <a:pt x="3140339" y="6721654"/>
                  <a:pt x="3140339" y="6721654"/>
                </a:cubicBezTo>
                <a:cubicBezTo>
                  <a:pt x="3119501" y="6721654"/>
                  <a:pt x="3098664" y="6732072"/>
                  <a:pt x="3088245" y="6742489"/>
                </a:cubicBezTo>
                <a:cubicBezTo>
                  <a:pt x="3098664" y="6742489"/>
                  <a:pt x="3119501" y="6752907"/>
                  <a:pt x="3129920" y="6752907"/>
                </a:cubicBezTo>
                <a:cubicBezTo>
                  <a:pt x="3129920" y="6773742"/>
                  <a:pt x="3109083" y="6773742"/>
                  <a:pt x="3098664" y="6784160"/>
                </a:cubicBezTo>
                <a:cubicBezTo>
                  <a:pt x="3077827" y="6794578"/>
                  <a:pt x="3056989" y="6784160"/>
                  <a:pt x="3056989" y="6784160"/>
                </a:cubicBezTo>
                <a:cubicBezTo>
                  <a:pt x="3015315" y="6763325"/>
                  <a:pt x="3036152" y="6742489"/>
                  <a:pt x="3015315" y="6721654"/>
                </a:cubicBezTo>
                <a:cubicBezTo>
                  <a:pt x="3004895" y="6711236"/>
                  <a:pt x="2984059" y="6711236"/>
                  <a:pt x="2973639" y="6700818"/>
                </a:cubicBezTo>
                <a:cubicBezTo>
                  <a:pt x="2973639" y="6700818"/>
                  <a:pt x="2963221" y="6690401"/>
                  <a:pt x="2963221" y="6690401"/>
                </a:cubicBezTo>
                <a:cubicBezTo>
                  <a:pt x="2963221" y="6659148"/>
                  <a:pt x="2963221" y="6638312"/>
                  <a:pt x="2973639" y="6617477"/>
                </a:cubicBezTo>
                <a:cubicBezTo>
                  <a:pt x="2984059" y="6607059"/>
                  <a:pt x="3004895" y="6617477"/>
                  <a:pt x="3025733" y="6607059"/>
                </a:cubicBezTo>
                <a:cubicBezTo>
                  <a:pt x="3036152" y="6607059"/>
                  <a:pt x="3046571" y="6596641"/>
                  <a:pt x="3036152" y="6586224"/>
                </a:cubicBezTo>
                <a:cubicBezTo>
                  <a:pt x="3015315" y="6565388"/>
                  <a:pt x="2994477" y="6575806"/>
                  <a:pt x="2963221" y="6565388"/>
                </a:cubicBezTo>
                <a:cubicBezTo>
                  <a:pt x="2963221" y="6565388"/>
                  <a:pt x="2952803" y="6554971"/>
                  <a:pt x="2931965" y="6544553"/>
                </a:cubicBezTo>
                <a:cubicBezTo>
                  <a:pt x="2921547" y="6586224"/>
                  <a:pt x="2942383" y="6617477"/>
                  <a:pt x="2921547" y="6648730"/>
                </a:cubicBezTo>
                <a:cubicBezTo>
                  <a:pt x="2921547" y="6669565"/>
                  <a:pt x="2931965" y="6690401"/>
                  <a:pt x="2942383" y="6711236"/>
                </a:cubicBezTo>
                <a:cubicBezTo>
                  <a:pt x="2952803" y="6732072"/>
                  <a:pt x="2994477" y="6721654"/>
                  <a:pt x="3004895" y="6763325"/>
                </a:cubicBezTo>
                <a:cubicBezTo>
                  <a:pt x="3004895" y="6763325"/>
                  <a:pt x="3004895" y="6773742"/>
                  <a:pt x="2994477" y="6784160"/>
                </a:cubicBezTo>
                <a:cubicBezTo>
                  <a:pt x="2984059" y="6794578"/>
                  <a:pt x="2984059" y="6794578"/>
                  <a:pt x="2973639" y="6804996"/>
                </a:cubicBezTo>
                <a:cubicBezTo>
                  <a:pt x="2963221" y="6804996"/>
                  <a:pt x="2952803" y="6804996"/>
                  <a:pt x="2942383" y="6794578"/>
                </a:cubicBezTo>
                <a:cubicBezTo>
                  <a:pt x="2931965" y="6794578"/>
                  <a:pt x="2921547" y="6794578"/>
                  <a:pt x="2911127" y="6804996"/>
                </a:cubicBezTo>
                <a:cubicBezTo>
                  <a:pt x="2900709" y="6804996"/>
                  <a:pt x="2890290" y="6804996"/>
                  <a:pt x="2890290" y="6804996"/>
                </a:cubicBezTo>
                <a:cubicBezTo>
                  <a:pt x="2879871" y="6804996"/>
                  <a:pt x="2879871" y="6804996"/>
                  <a:pt x="2879871" y="6804996"/>
                </a:cubicBezTo>
                <a:cubicBezTo>
                  <a:pt x="2879871" y="6815413"/>
                  <a:pt x="2879871" y="6815413"/>
                  <a:pt x="2890290" y="6815413"/>
                </a:cubicBezTo>
                <a:cubicBezTo>
                  <a:pt x="2890290" y="6815413"/>
                  <a:pt x="2900709" y="6815413"/>
                  <a:pt x="2911127" y="6804996"/>
                </a:cubicBezTo>
                <a:cubicBezTo>
                  <a:pt x="2921547" y="6815413"/>
                  <a:pt x="2931965" y="6815413"/>
                  <a:pt x="2931965" y="6815413"/>
                </a:cubicBezTo>
                <a:cubicBezTo>
                  <a:pt x="2952803" y="6825831"/>
                  <a:pt x="2963221" y="6815413"/>
                  <a:pt x="2973639" y="6804996"/>
                </a:cubicBezTo>
                <a:cubicBezTo>
                  <a:pt x="2984059" y="6815413"/>
                  <a:pt x="3004895" y="6815413"/>
                  <a:pt x="3015315" y="6836249"/>
                </a:cubicBezTo>
                <a:cubicBezTo>
                  <a:pt x="3025733" y="6825831"/>
                  <a:pt x="3036152" y="6825831"/>
                  <a:pt x="3046571" y="6815413"/>
                </a:cubicBezTo>
                <a:cubicBezTo>
                  <a:pt x="3088245" y="6815413"/>
                  <a:pt x="3119501" y="6825831"/>
                  <a:pt x="3150757" y="6825831"/>
                </a:cubicBezTo>
                <a:cubicBezTo>
                  <a:pt x="3192432" y="6825831"/>
                  <a:pt x="3223688" y="6825831"/>
                  <a:pt x="3244525" y="6825831"/>
                </a:cubicBezTo>
                <a:cubicBezTo>
                  <a:pt x="3254944" y="6836249"/>
                  <a:pt x="3262758" y="6844062"/>
                  <a:pt x="3266665" y="6851875"/>
                </a:cubicBezTo>
                <a:lnTo>
                  <a:pt x="3266359" y="6858000"/>
                </a:lnTo>
                <a:lnTo>
                  <a:pt x="3202851" y="6858000"/>
                </a:lnTo>
                <a:lnTo>
                  <a:pt x="2463971" y="6858000"/>
                </a:lnTo>
                <a:lnTo>
                  <a:pt x="2463125" y="6857084"/>
                </a:lnTo>
                <a:cubicBezTo>
                  <a:pt x="2452705" y="6857084"/>
                  <a:pt x="2431869" y="6857084"/>
                  <a:pt x="2421449" y="6857084"/>
                </a:cubicBezTo>
                <a:cubicBezTo>
                  <a:pt x="2390193" y="6846666"/>
                  <a:pt x="2400613" y="6804996"/>
                  <a:pt x="2390193" y="6784160"/>
                </a:cubicBezTo>
                <a:cubicBezTo>
                  <a:pt x="2369356" y="6784160"/>
                  <a:pt x="2348519" y="6773742"/>
                  <a:pt x="2338100" y="6773742"/>
                </a:cubicBezTo>
                <a:cubicBezTo>
                  <a:pt x="2317263" y="6773742"/>
                  <a:pt x="2306844" y="6784160"/>
                  <a:pt x="2306844" y="6794578"/>
                </a:cubicBezTo>
                <a:cubicBezTo>
                  <a:pt x="2296425" y="6804996"/>
                  <a:pt x="2296425" y="6825831"/>
                  <a:pt x="2296425" y="6825831"/>
                </a:cubicBezTo>
                <a:cubicBezTo>
                  <a:pt x="2286007" y="6846666"/>
                  <a:pt x="2275588" y="6846666"/>
                  <a:pt x="2265169" y="6836249"/>
                </a:cubicBezTo>
                <a:cubicBezTo>
                  <a:pt x="2202657" y="6825831"/>
                  <a:pt x="2171401" y="6773742"/>
                  <a:pt x="2129727" y="6742489"/>
                </a:cubicBezTo>
                <a:cubicBezTo>
                  <a:pt x="2098471" y="6732072"/>
                  <a:pt x="2088052" y="6711236"/>
                  <a:pt x="2077633" y="6690401"/>
                </a:cubicBezTo>
                <a:cubicBezTo>
                  <a:pt x="2067215" y="6669565"/>
                  <a:pt x="2056796" y="6659148"/>
                  <a:pt x="2046377" y="6638312"/>
                </a:cubicBezTo>
                <a:cubicBezTo>
                  <a:pt x="2035959" y="6638312"/>
                  <a:pt x="2025539" y="6627895"/>
                  <a:pt x="2004703" y="6627895"/>
                </a:cubicBezTo>
                <a:cubicBezTo>
                  <a:pt x="1994284" y="6617477"/>
                  <a:pt x="1994284" y="6596641"/>
                  <a:pt x="1983865" y="6575806"/>
                </a:cubicBezTo>
                <a:cubicBezTo>
                  <a:pt x="1963028" y="6565388"/>
                  <a:pt x="1942191" y="6565388"/>
                  <a:pt x="1921353" y="6554971"/>
                </a:cubicBezTo>
                <a:cubicBezTo>
                  <a:pt x="1910935" y="6544553"/>
                  <a:pt x="1890097" y="6534135"/>
                  <a:pt x="1869260" y="6523717"/>
                </a:cubicBezTo>
                <a:cubicBezTo>
                  <a:pt x="1858841" y="6492464"/>
                  <a:pt x="1838004" y="6471629"/>
                  <a:pt x="1827585" y="6440376"/>
                </a:cubicBezTo>
                <a:cubicBezTo>
                  <a:pt x="1796329" y="6419540"/>
                  <a:pt x="1775492" y="6409123"/>
                  <a:pt x="1754654" y="6367452"/>
                </a:cubicBezTo>
                <a:cubicBezTo>
                  <a:pt x="1765073" y="6367452"/>
                  <a:pt x="1765073" y="6367452"/>
                  <a:pt x="1765073" y="6367452"/>
                </a:cubicBezTo>
                <a:cubicBezTo>
                  <a:pt x="1733817" y="6367452"/>
                  <a:pt x="1702561" y="6357034"/>
                  <a:pt x="1671305" y="6336199"/>
                </a:cubicBezTo>
                <a:cubicBezTo>
                  <a:pt x="1660886" y="6325781"/>
                  <a:pt x="1650467" y="6304945"/>
                  <a:pt x="1640049" y="6284110"/>
                </a:cubicBezTo>
                <a:cubicBezTo>
                  <a:pt x="1629630" y="6284110"/>
                  <a:pt x="1608793" y="6273692"/>
                  <a:pt x="1598374" y="6252857"/>
                </a:cubicBezTo>
                <a:cubicBezTo>
                  <a:pt x="1567118" y="6221604"/>
                  <a:pt x="1525443" y="6200768"/>
                  <a:pt x="1483769" y="6190351"/>
                </a:cubicBezTo>
                <a:cubicBezTo>
                  <a:pt x="1473350" y="6190351"/>
                  <a:pt x="1473350" y="6179933"/>
                  <a:pt x="1462931" y="6179933"/>
                </a:cubicBezTo>
                <a:cubicBezTo>
                  <a:pt x="1452513" y="6169515"/>
                  <a:pt x="1452513" y="6159097"/>
                  <a:pt x="1452513" y="6138262"/>
                </a:cubicBezTo>
                <a:cubicBezTo>
                  <a:pt x="1431675" y="6138262"/>
                  <a:pt x="1410838" y="6127844"/>
                  <a:pt x="1390000" y="6117427"/>
                </a:cubicBezTo>
                <a:cubicBezTo>
                  <a:pt x="1390000" y="6096591"/>
                  <a:pt x="1379582" y="6086174"/>
                  <a:pt x="1369163" y="6065338"/>
                </a:cubicBezTo>
                <a:cubicBezTo>
                  <a:pt x="1358744" y="6044503"/>
                  <a:pt x="1327488" y="6054920"/>
                  <a:pt x="1306651" y="6044503"/>
                </a:cubicBezTo>
                <a:cubicBezTo>
                  <a:pt x="1285814" y="6034085"/>
                  <a:pt x="1296232" y="6013250"/>
                  <a:pt x="1285814" y="6002832"/>
                </a:cubicBezTo>
                <a:cubicBezTo>
                  <a:pt x="1275395" y="5992414"/>
                  <a:pt x="1254558" y="5981996"/>
                  <a:pt x="1244139" y="5981996"/>
                </a:cubicBezTo>
                <a:cubicBezTo>
                  <a:pt x="1223302" y="5950743"/>
                  <a:pt x="1233720" y="5929908"/>
                  <a:pt x="1233720" y="5909072"/>
                </a:cubicBezTo>
                <a:cubicBezTo>
                  <a:pt x="1233720" y="5898655"/>
                  <a:pt x="1223302" y="5888237"/>
                  <a:pt x="1223302" y="5867402"/>
                </a:cubicBezTo>
                <a:cubicBezTo>
                  <a:pt x="1202464" y="5846566"/>
                  <a:pt x="1171208" y="5836148"/>
                  <a:pt x="1160789" y="5804895"/>
                </a:cubicBezTo>
                <a:cubicBezTo>
                  <a:pt x="1150371" y="5784060"/>
                  <a:pt x="1129533" y="5773642"/>
                  <a:pt x="1119115" y="5763224"/>
                </a:cubicBezTo>
                <a:cubicBezTo>
                  <a:pt x="1119115" y="5731971"/>
                  <a:pt x="1171208" y="5731971"/>
                  <a:pt x="1160789" y="5690300"/>
                </a:cubicBezTo>
                <a:cubicBezTo>
                  <a:pt x="1171208" y="5679883"/>
                  <a:pt x="1181627" y="5690300"/>
                  <a:pt x="1181627" y="5700718"/>
                </a:cubicBezTo>
                <a:cubicBezTo>
                  <a:pt x="1192046" y="5711136"/>
                  <a:pt x="1192046" y="5711136"/>
                  <a:pt x="1212883" y="5711136"/>
                </a:cubicBezTo>
                <a:cubicBezTo>
                  <a:pt x="1212883" y="5711136"/>
                  <a:pt x="1212883" y="5711136"/>
                  <a:pt x="1212883" y="5700718"/>
                </a:cubicBezTo>
                <a:cubicBezTo>
                  <a:pt x="1212883" y="5690300"/>
                  <a:pt x="1223302" y="5669465"/>
                  <a:pt x="1223302" y="5648630"/>
                </a:cubicBezTo>
                <a:cubicBezTo>
                  <a:pt x="1202464" y="5638212"/>
                  <a:pt x="1192046" y="5638212"/>
                  <a:pt x="1181627" y="5627794"/>
                </a:cubicBezTo>
                <a:cubicBezTo>
                  <a:pt x="1171208" y="5617377"/>
                  <a:pt x="1160789" y="5606959"/>
                  <a:pt x="1171208" y="5586123"/>
                </a:cubicBezTo>
                <a:cubicBezTo>
                  <a:pt x="1192046" y="5575706"/>
                  <a:pt x="1202464" y="5596541"/>
                  <a:pt x="1223302" y="5586123"/>
                </a:cubicBezTo>
                <a:cubicBezTo>
                  <a:pt x="1223302" y="5586123"/>
                  <a:pt x="1233720" y="5575706"/>
                  <a:pt x="1233720" y="5575706"/>
                </a:cubicBezTo>
                <a:cubicBezTo>
                  <a:pt x="1223302" y="5544453"/>
                  <a:pt x="1202464" y="5513199"/>
                  <a:pt x="1192046" y="5481946"/>
                </a:cubicBezTo>
                <a:cubicBezTo>
                  <a:pt x="1202464" y="5471529"/>
                  <a:pt x="1212883" y="5450693"/>
                  <a:pt x="1223302" y="5440275"/>
                </a:cubicBezTo>
                <a:cubicBezTo>
                  <a:pt x="1212883" y="5419440"/>
                  <a:pt x="1181627" y="5429858"/>
                  <a:pt x="1171208" y="5409022"/>
                </a:cubicBezTo>
                <a:cubicBezTo>
                  <a:pt x="1171208" y="5393396"/>
                  <a:pt x="1177069" y="5371910"/>
                  <a:pt x="1171208" y="5353353"/>
                </a:cubicBezTo>
                <a:lnTo>
                  <a:pt x="1164712" y="5342594"/>
                </a:lnTo>
                <a:lnTo>
                  <a:pt x="1192046" y="5315263"/>
                </a:lnTo>
                <a:cubicBezTo>
                  <a:pt x="1202464" y="5294427"/>
                  <a:pt x="1212883" y="5263174"/>
                  <a:pt x="1212883" y="5242339"/>
                </a:cubicBezTo>
                <a:cubicBezTo>
                  <a:pt x="1244139" y="5221503"/>
                  <a:pt x="1264976" y="5211086"/>
                  <a:pt x="1296232" y="5190250"/>
                </a:cubicBezTo>
                <a:cubicBezTo>
                  <a:pt x="1317070" y="5169415"/>
                  <a:pt x="1327488" y="5148579"/>
                  <a:pt x="1358744" y="5138162"/>
                </a:cubicBezTo>
                <a:cubicBezTo>
                  <a:pt x="1358744" y="5117326"/>
                  <a:pt x="1337907" y="5127744"/>
                  <a:pt x="1337907" y="5117326"/>
                </a:cubicBezTo>
                <a:cubicBezTo>
                  <a:pt x="1306651" y="5096491"/>
                  <a:pt x="1296232" y="5065238"/>
                  <a:pt x="1264976" y="5044402"/>
                </a:cubicBezTo>
                <a:cubicBezTo>
                  <a:pt x="1244139" y="5023567"/>
                  <a:pt x="1223302" y="4992314"/>
                  <a:pt x="1192046" y="4961061"/>
                </a:cubicBezTo>
                <a:cubicBezTo>
                  <a:pt x="1171208" y="4940225"/>
                  <a:pt x="1150371" y="4919390"/>
                  <a:pt x="1108696" y="4898554"/>
                </a:cubicBezTo>
                <a:cubicBezTo>
                  <a:pt x="1098277" y="4856884"/>
                  <a:pt x="1067021" y="4836048"/>
                  <a:pt x="1025347" y="4825630"/>
                </a:cubicBezTo>
                <a:cubicBezTo>
                  <a:pt x="994091" y="4815213"/>
                  <a:pt x="973253" y="4804795"/>
                  <a:pt x="941997" y="4804795"/>
                </a:cubicBezTo>
                <a:cubicBezTo>
                  <a:pt x="952416" y="4794378"/>
                  <a:pt x="952416" y="4783960"/>
                  <a:pt x="952416" y="4773542"/>
                </a:cubicBezTo>
                <a:cubicBezTo>
                  <a:pt x="952416" y="4752707"/>
                  <a:pt x="941997" y="4731871"/>
                  <a:pt x="921160" y="4711036"/>
                </a:cubicBezTo>
                <a:cubicBezTo>
                  <a:pt x="889904" y="4711036"/>
                  <a:pt x="858648" y="4711036"/>
                  <a:pt x="827392" y="4700618"/>
                </a:cubicBezTo>
                <a:cubicBezTo>
                  <a:pt x="816973" y="4690200"/>
                  <a:pt x="806554" y="4679783"/>
                  <a:pt x="806554" y="4679783"/>
                </a:cubicBezTo>
                <a:cubicBezTo>
                  <a:pt x="816973" y="4648530"/>
                  <a:pt x="785717" y="4627694"/>
                  <a:pt x="796136" y="4596441"/>
                </a:cubicBezTo>
                <a:cubicBezTo>
                  <a:pt x="816973" y="4575606"/>
                  <a:pt x="796136" y="4544352"/>
                  <a:pt x="796136" y="4523517"/>
                </a:cubicBezTo>
                <a:cubicBezTo>
                  <a:pt x="796136" y="4513099"/>
                  <a:pt x="796136" y="4513099"/>
                  <a:pt x="796136" y="4502682"/>
                </a:cubicBezTo>
                <a:cubicBezTo>
                  <a:pt x="785717" y="4492264"/>
                  <a:pt x="764880" y="4492264"/>
                  <a:pt x="754461" y="4481846"/>
                </a:cubicBezTo>
                <a:cubicBezTo>
                  <a:pt x="744042" y="4471428"/>
                  <a:pt x="744042" y="4471428"/>
                  <a:pt x="744042" y="4461011"/>
                </a:cubicBezTo>
                <a:cubicBezTo>
                  <a:pt x="754461" y="4440175"/>
                  <a:pt x="785717" y="4450593"/>
                  <a:pt x="796136" y="4429758"/>
                </a:cubicBezTo>
                <a:cubicBezTo>
                  <a:pt x="796136" y="4419340"/>
                  <a:pt x="796136" y="4419340"/>
                  <a:pt x="785717" y="4419340"/>
                </a:cubicBezTo>
                <a:cubicBezTo>
                  <a:pt x="775298" y="4419340"/>
                  <a:pt x="764880" y="4419340"/>
                  <a:pt x="754461" y="4419340"/>
                </a:cubicBezTo>
                <a:cubicBezTo>
                  <a:pt x="744042" y="4408922"/>
                  <a:pt x="733624" y="4398505"/>
                  <a:pt x="744042" y="4388087"/>
                </a:cubicBezTo>
                <a:cubicBezTo>
                  <a:pt x="764880" y="4377669"/>
                  <a:pt x="775298" y="4388087"/>
                  <a:pt x="796136" y="4388087"/>
                </a:cubicBezTo>
                <a:cubicBezTo>
                  <a:pt x="806554" y="4377669"/>
                  <a:pt x="816973" y="4367251"/>
                  <a:pt x="816973" y="4356834"/>
                </a:cubicBezTo>
                <a:cubicBezTo>
                  <a:pt x="806554" y="4335998"/>
                  <a:pt x="806554" y="4315163"/>
                  <a:pt x="785717" y="4304745"/>
                </a:cubicBezTo>
                <a:cubicBezTo>
                  <a:pt x="775298" y="4304745"/>
                  <a:pt x="775298" y="4315163"/>
                  <a:pt x="764880" y="4315163"/>
                </a:cubicBezTo>
                <a:cubicBezTo>
                  <a:pt x="764880" y="4325581"/>
                  <a:pt x="754461" y="4325581"/>
                  <a:pt x="744042" y="4325581"/>
                </a:cubicBezTo>
                <a:cubicBezTo>
                  <a:pt x="744042" y="4325581"/>
                  <a:pt x="733624" y="4315163"/>
                  <a:pt x="733624" y="4315163"/>
                </a:cubicBezTo>
                <a:cubicBezTo>
                  <a:pt x="733624" y="4294327"/>
                  <a:pt x="754461" y="4273492"/>
                  <a:pt x="733624" y="4252657"/>
                </a:cubicBezTo>
                <a:cubicBezTo>
                  <a:pt x="744042" y="4242239"/>
                  <a:pt x="744042" y="4242239"/>
                  <a:pt x="744042" y="4242239"/>
                </a:cubicBezTo>
                <a:cubicBezTo>
                  <a:pt x="754461" y="4231821"/>
                  <a:pt x="775298" y="4242239"/>
                  <a:pt x="796136" y="4242239"/>
                </a:cubicBezTo>
                <a:cubicBezTo>
                  <a:pt x="806554" y="4242239"/>
                  <a:pt x="806554" y="4231821"/>
                  <a:pt x="816973" y="4221403"/>
                </a:cubicBezTo>
                <a:cubicBezTo>
                  <a:pt x="806554" y="4179733"/>
                  <a:pt x="806554" y="4138062"/>
                  <a:pt x="796136" y="4096391"/>
                </a:cubicBezTo>
                <a:cubicBezTo>
                  <a:pt x="816973" y="4054720"/>
                  <a:pt x="827392" y="4013049"/>
                  <a:pt x="848229" y="3960961"/>
                </a:cubicBezTo>
                <a:cubicBezTo>
                  <a:pt x="848229" y="3960961"/>
                  <a:pt x="848229" y="3950543"/>
                  <a:pt x="837810" y="3940125"/>
                </a:cubicBezTo>
                <a:cubicBezTo>
                  <a:pt x="816973" y="3888037"/>
                  <a:pt x="785717" y="3846366"/>
                  <a:pt x="744042" y="3794277"/>
                </a:cubicBezTo>
                <a:cubicBezTo>
                  <a:pt x="702368" y="3752606"/>
                  <a:pt x="671111" y="3700518"/>
                  <a:pt x="629437" y="3658847"/>
                </a:cubicBezTo>
                <a:cubicBezTo>
                  <a:pt x="608599" y="3544252"/>
                  <a:pt x="660693" y="3471328"/>
                  <a:pt x="744042" y="3398404"/>
                </a:cubicBezTo>
                <a:cubicBezTo>
                  <a:pt x="816973" y="3387986"/>
                  <a:pt x="869066" y="3408822"/>
                  <a:pt x="900322" y="3460910"/>
                </a:cubicBezTo>
                <a:cubicBezTo>
                  <a:pt x="921160" y="3492164"/>
                  <a:pt x="941997" y="3512999"/>
                  <a:pt x="973253" y="3533834"/>
                </a:cubicBezTo>
                <a:cubicBezTo>
                  <a:pt x="994091" y="3585923"/>
                  <a:pt x="1046184" y="3617176"/>
                  <a:pt x="1077440" y="3658847"/>
                </a:cubicBezTo>
                <a:cubicBezTo>
                  <a:pt x="1098277" y="3690100"/>
                  <a:pt x="1119115" y="3710936"/>
                  <a:pt x="1139952" y="3731771"/>
                </a:cubicBezTo>
                <a:cubicBezTo>
                  <a:pt x="1171208" y="3763024"/>
                  <a:pt x="1202464" y="3783860"/>
                  <a:pt x="1244139" y="3783860"/>
                </a:cubicBezTo>
                <a:cubicBezTo>
                  <a:pt x="1254558" y="3794277"/>
                  <a:pt x="1244139" y="3783860"/>
                  <a:pt x="1254558" y="3783860"/>
                </a:cubicBezTo>
                <a:cubicBezTo>
                  <a:pt x="1233720" y="3731771"/>
                  <a:pt x="1202464" y="3690100"/>
                  <a:pt x="1171208" y="3658847"/>
                </a:cubicBezTo>
                <a:cubicBezTo>
                  <a:pt x="1119115" y="3585923"/>
                  <a:pt x="1056603" y="3512999"/>
                  <a:pt x="1004509" y="3440075"/>
                </a:cubicBezTo>
                <a:cubicBezTo>
                  <a:pt x="973253" y="3398404"/>
                  <a:pt x="952416" y="3356733"/>
                  <a:pt x="921160" y="3315063"/>
                </a:cubicBezTo>
                <a:cubicBezTo>
                  <a:pt x="889904" y="3283809"/>
                  <a:pt x="869066" y="3242139"/>
                  <a:pt x="837810" y="3210885"/>
                </a:cubicBezTo>
                <a:cubicBezTo>
                  <a:pt x="806554" y="3169215"/>
                  <a:pt x="775298" y="3127544"/>
                  <a:pt x="744042" y="3096291"/>
                </a:cubicBezTo>
                <a:cubicBezTo>
                  <a:pt x="702368" y="3023367"/>
                  <a:pt x="650274" y="2971278"/>
                  <a:pt x="598181" y="2919189"/>
                </a:cubicBezTo>
                <a:cubicBezTo>
                  <a:pt x="577343" y="2898354"/>
                  <a:pt x="566925" y="2887936"/>
                  <a:pt x="566925" y="2856683"/>
                </a:cubicBezTo>
                <a:cubicBezTo>
                  <a:pt x="566925" y="2835848"/>
                  <a:pt x="587762" y="2825430"/>
                  <a:pt x="598181" y="2815012"/>
                </a:cubicBezTo>
                <a:cubicBezTo>
                  <a:pt x="619018" y="2804595"/>
                  <a:pt x="650274" y="2794177"/>
                  <a:pt x="671111" y="2773342"/>
                </a:cubicBezTo>
                <a:cubicBezTo>
                  <a:pt x="681530" y="2752506"/>
                  <a:pt x="712786" y="2742088"/>
                  <a:pt x="733624" y="2731671"/>
                </a:cubicBezTo>
                <a:cubicBezTo>
                  <a:pt x="754461" y="2710835"/>
                  <a:pt x="775298" y="2690000"/>
                  <a:pt x="785717" y="2679582"/>
                </a:cubicBezTo>
                <a:cubicBezTo>
                  <a:pt x="806554" y="2669164"/>
                  <a:pt x="827392" y="2669164"/>
                  <a:pt x="848229" y="2679582"/>
                </a:cubicBezTo>
                <a:cubicBezTo>
                  <a:pt x="858648" y="2679582"/>
                  <a:pt x="869066" y="2690000"/>
                  <a:pt x="869066" y="2690000"/>
                </a:cubicBezTo>
                <a:cubicBezTo>
                  <a:pt x="889904" y="2721253"/>
                  <a:pt x="910741" y="2742088"/>
                  <a:pt x="952416" y="2742088"/>
                </a:cubicBezTo>
                <a:cubicBezTo>
                  <a:pt x="952416" y="2762924"/>
                  <a:pt x="952416" y="2773342"/>
                  <a:pt x="962835" y="2783759"/>
                </a:cubicBezTo>
                <a:cubicBezTo>
                  <a:pt x="973253" y="2815012"/>
                  <a:pt x="1014928" y="2815012"/>
                  <a:pt x="1025347" y="2846266"/>
                </a:cubicBezTo>
                <a:cubicBezTo>
                  <a:pt x="1035765" y="2867101"/>
                  <a:pt x="1067021" y="2877519"/>
                  <a:pt x="1077440" y="2898354"/>
                </a:cubicBezTo>
                <a:cubicBezTo>
                  <a:pt x="1087859" y="2908772"/>
                  <a:pt x="1087859" y="2919189"/>
                  <a:pt x="1098277" y="2929607"/>
                </a:cubicBezTo>
                <a:cubicBezTo>
                  <a:pt x="1108696" y="2950443"/>
                  <a:pt x="1139952" y="2950443"/>
                  <a:pt x="1150371" y="2960860"/>
                </a:cubicBezTo>
                <a:cubicBezTo>
                  <a:pt x="1171208" y="2950443"/>
                  <a:pt x="1171208" y="2940025"/>
                  <a:pt x="1171208" y="2940025"/>
                </a:cubicBezTo>
                <a:cubicBezTo>
                  <a:pt x="1150371" y="2919189"/>
                  <a:pt x="1139952" y="2908772"/>
                  <a:pt x="1129533" y="2898354"/>
                </a:cubicBezTo>
                <a:cubicBezTo>
                  <a:pt x="1119115" y="2887936"/>
                  <a:pt x="1119115" y="2877519"/>
                  <a:pt x="1119115" y="2877519"/>
                </a:cubicBezTo>
                <a:cubicBezTo>
                  <a:pt x="1129533" y="2877519"/>
                  <a:pt x="1139952" y="2867101"/>
                  <a:pt x="1139952" y="2877519"/>
                </a:cubicBezTo>
                <a:cubicBezTo>
                  <a:pt x="1150371" y="2877519"/>
                  <a:pt x="1160789" y="2887936"/>
                  <a:pt x="1171208" y="2898354"/>
                </a:cubicBezTo>
                <a:cubicBezTo>
                  <a:pt x="1181627" y="2908772"/>
                  <a:pt x="1192046" y="2929607"/>
                  <a:pt x="1202464" y="2940025"/>
                </a:cubicBezTo>
                <a:cubicBezTo>
                  <a:pt x="1223302" y="2960860"/>
                  <a:pt x="1233720" y="2971278"/>
                  <a:pt x="1254558" y="2981696"/>
                </a:cubicBezTo>
                <a:cubicBezTo>
                  <a:pt x="1264976" y="2992113"/>
                  <a:pt x="1275395" y="3012949"/>
                  <a:pt x="1285814" y="3023367"/>
                </a:cubicBezTo>
                <a:cubicBezTo>
                  <a:pt x="1296232" y="3028575"/>
                  <a:pt x="1306651" y="3033784"/>
                  <a:pt x="1317070" y="3037691"/>
                </a:cubicBezTo>
                <a:lnTo>
                  <a:pt x="1337248" y="3041894"/>
                </a:lnTo>
                <a:lnTo>
                  <a:pt x="1337907" y="3044202"/>
                </a:lnTo>
                <a:cubicBezTo>
                  <a:pt x="1348326" y="3044202"/>
                  <a:pt x="1358744" y="3054620"/>
                  <a:pt x="1358744" y="3065037"/>
                </a:cubicBezTo>
                <a:lnTo>
                  <a:pt x="1365787" y="3069027"/>
                </a:lnTo>
                <a:lnTo>
                  <a:pt x="1354837" y="3081966"/>
                </a:lnTo>
                <a:cubicBezTo>
                  <a:pt x="1350930" y="3088477"/>
                  <a:pt x="1348326" y="3096290"/>
                  <a:pt x="1348326" y="3106708"/>
                </a:cubicBezTo>
                <a:cubicBezTo>
                  <a:pt x="1337907" y="3106708"/>
                  <a:pt x="1327488" y="3106708"/>
                  <a:pt x="1317070" y="3106708"/>
                </a:cubicBezTo>
                <a:cubicBezTo>
                  <a:pt x="1317070" y="3127544"/>
                  <a:pt x="1327488" y="3137961"/>
                  <a:pt x="1337907" y="3148379"/>
                </a:cubicBezTo>
                <a:cubicBezTo>
                  <a:pt x="1348326" y="3158797"/>
                  <a:pt x="1369163" y="3169215"/>
                  <a:pt x="1379582" y="3179632"/>
                </a:cubicBezTo>
                <a:cubicBezTo>
                  <a:pt x="1379582" y="3190050"/>
                  <a:pt x="1379582" y="3200468"/>
                  <a:pt x="1369163" y="3210885"/>
                </a:cubicBezTo>
                <a:cubicBezTo>
                  <a:pt x="1379582" y="3221303"/>
                  <a:pt x="1379582" y="3221303"/>
                  <a:pt x="1379582" y="3221303"/>
                </a:cubicBezTo>
                <a:cubicBezTo>
                  <a:pt x="1400419" y="3231721"/>
                  <a:pt x="1421257" y="3231721"/>
                  <a:pt x="1442094" y="3242139"/>
                </a:cubicBezTo>
                <a:cubicBezTo>
                  <a:pt x="1442094" y="3252556"/>
                  <a:pt x="1452513" y="3252556"/>
                  <a:pt x="1452513" y="3242139"/>
                </a:cubicBezTo>
                <a:cubicBezTo>
                  <a:pt x="1452513" y="3242139"/>
                  <a:pt x="1442094" y="3242139"/>
                  <a:pt x="1442094" y="3242139"/>
                </a:cubicBezTo>
                <a:cubicBezTo>
                  <a:pt x="1431675" y="3221303"/>
                  <a:pt x="1431675" y="3200468"/>
                  <a:pt x="1421257" y="3179632"/>
                </a:cubicBezTo>
                <a:cubicBezTo>
                  <a:pt x="1442094" y="3179632"/>
                  <a:pt x="1462931" y="3190050"/>
                  <a:pt x="1483769" y="3210885"/>
                </a:cubicBezTo>
                <a:cubicBezTo>
                  <a:pt x="1494187" y="3231721"/>
                  <a:pt x="1515025" y="3242139"/>
                  <a:pt x="1525443" y="3262974"/>
                </a:cubicBezTo>
                <a:cubicBezTo>
                  <a:pt x="1535862" y="3273392"/>
                  <a:pt x="1556699" y="3294227"/>
                  <a:pt x="1567118" y="3315063"/>
                </a:cubicBezTo>
                <a:cubicBezTo>
                  <a:pt x="1598374" y="3325480"/>
                  <a:pt x="1619211" y="3325480"/>
                  <a:pt x="1640049" y="3335898"/>
                </a:cubicBezTo>
                <a:cubicBezTo>
                  <a:pt x="1640049" y="3367151"/>
                  <a:pt x="1640049" y="3387986"/>
                  <a:pt x="1640049" y="3419240"/>
                </a:cubicBezTo>
                <a:cubicBezTo>
                  <a:pt x="1629630" y="3429657"/>
                  <a:pt x="1629630" y="3429657"/>
                  <a:pt x="1640049" y="3440075"/>
                </a:cubicBezTo>
                <a:cubicBezTo>
                  <a:pt x="1650467" y="3440075"/>
                  <a:pt x="1650467" y="3450493"/>
                  <a:pt x="1660886" y="3460910"/>
                </a:cubicBezTo>
                <a:cubicBezTo>
                  <a:pt x="1702561" y="3460910"/>
                  <a:pt x="1744236" y="3460910"/>
                  <a:pt x="1775492" y="3471328"/>
                </a:cubicBezTo>
                <a:cubicBezTo>
                  <a:pt x="1775492" y="3471328"/>
                  <a:pt x="1785910" y="3460910"/>
                  <a:pt x="1785910" y="3460910"/>
                </a:cubicBezTo>
                <a:cubicBezTo>
                  <a:pt x="1785910" y="3440075"/>
                  <a:pt x="1754654" y="3429657"/>
                  <a:pt x="1744236" y="3419240"/>
                </a:cubicBezTo>
                <a:cubicBezTo>
                  <a:pt x="1723398" y="3377569"/>
                  <a:pt x="1681724" y="3356733"/>
                  <a:pt x="1640049" y="3335898"/>
                </a:cubicBezTo>
                <a:cubicBezTo>
                  <a:pt x="1640049" y="3325480"/>
                  <a:pt x="1629630" y="3315063"/>
                  <a:pt x="1629630" y="3304645"/>
                </a:cubicBezTo>
                <a:cubicBezTo>
                  <a:pt x="1587955" y="3273392"/>
                  <a:pt x="1556699" y="3231721"/>
                  <a:pt x="1515025" y="3200468"/>
                </a:cubicBezTo>
                <a:cubicBezTo>
                  <a:pt x="1504606" y="3179632"/>
                  <a:pt x="1504606" y="3169215"/>
                  <a:pt x="1494187" y="3158797"/>
                </a:cubicBezTo>
                <a:cubicBezTo>
                  <a:pt x="1473350" y="3148379"/>
                  <a:pt x="1442094" y="3127544"/>
                  <a:pt x="1421257" y="3117126"/>
                </a:cubicBezTo>
                <a:cubicBezTo>
                  <a:pt x="1416047" y="3106708"/>
                  <a:pt x="1408233" y="3096291"/>
                  <a:pt x="1397814" y="3087175"/>
                </a:cubicBezTo>
                <a:lnTo>
                  <a:pt x="1365787" y="3069027"/>
                </a:lnTo>
                <a:lnTo>
                  <a:pt x="1369163" y="3065037"/>
                </a:lnTo>
                <a:cubicBezTo>
                  <a:pt x="1358744" y="3054620"/>
                  <a:pt x="1348326" y="3044202"/>
                  <a:pt x="1348326" y="3044202"/>
                </a:cubicBezTo>
                <a:lnTo>
                  <a:pt x="1337248" y="3041894"/>
                </a:lnTo>
                <a:lnTo>
                  <a:pt x="1330093" y="3016855"/>
                </a:lnTo>
                <a:cubicBezTo>
                  <a:pt x="1324884" y="3007740"/>
                  <a:pt x="1317070" y="2997322"/>
                  <a:pt x="1306651" y="2981696"/>
                </a:cubicBezTo>
                <a:cubicBezTo>
                  <a:pt x="1264976" y="2887936"/>
                  <a:pt x="1275395" y="2773342"/>
                  <a:pt x="1285814" y="2658747"/>
                </a:cubicBezTo>
                <a:cubicBezTo>
                  <a:pt x="1254558" y="2617076"/>
                  <a:pt x="1233720" y="2575405"/>
                  <a:pt x="1192046" y="2533734"/>
                </a:cubicBezTo>
                <a:cubicBezTo>
                  <a:pt x="1129533" y="2450392"/>
                  <a:pt x="1077440" y="2377468"/>
                  <a:pt x="1035765" y="2294127"/>
                </a:cubicBezTo>
                <a:cubicBezTo>
                  <a:pt x="1025347" y="2242038"/>
                  <a:pt x="1025347" y="2200367"/>
                  <a:pt x="1025347" y="2148279"/>
                </a:cubicBezTo>
                <a:cubicBezTo>
                  <a:pt x="1014928" y="2127443"/>
                  <a:pt x="1004509" y="2096190"/>
                  <a:pt x="994091" y="2075355"/>
                </a:cubicBezTo>
                <a:cubicBezTo>
                  <a:pt x="983672" y="1992013"/>
                  <a:pt x="983672" y="1919089"/>
                  <a:pt x="983672" y="1856583"/>
                </a:cubicBezTo>
                <a:cubicBezTo>
                  <a:pt x="952416" y="1783659"/>
                  <a:pt x="900322" y="1752406"/>
                  <a:pt x="869066" y="1700317"/>
                </a:cubicBezTo>
                <a:cubicBezTo>
                  <a:pt x="796136" y="1627393"/>
                  <a:pt x="733624" y="1554469"/>
                  <a:pt x="671111" y="1481545"/>
                </a:cubicBezTo>
                <a:cubicBezTo>
                  <a:pt x="629437" y="1439874"/>
                  <a:pt x="608599" y="1398204"/>
                  <a:pt x="566925" y="1366950"/>
                </a:cubicBezTo>
                <a:cubicBezTo>
                  <a:pt x="546087" y="1325280"/>
                  <a:pt x="546087" y="1325280"/>
                  <a:pt x="546087" y="1304444"/>
                </a:cubicBezTo>
                <a:cubicBezTo>
                  <a:pt x="566925" y="1304444"/>
                  <a:pt x="566925" y="1335697"/>
                  <a:pt x="587762" y="1335697"/>
                </a:cubicBezTo>
                <a:cubicBezTo>
                  <a:pt x="608599" y="1346115"/>
                  <a:pt x="619018" y="1356533"/>
                  <a:pt x="639855" y="1356533"/>
                </a:cubicBezTo>
                <a:cubicBezTo>
                  <a:pt x="671111" y="1377368"/>
                  <a:pt x="691949" y="1398204"/>
                  <a:pt x="702368" y="1429457"/>
                </a:cubicBezTo>
                <a:cubicBezTo>
                  <a:pt x="723205" y="1439874"/>
                  <a:pt x="744042" y="1450292"/>
                  <a:pt x="764880" y="1460710"/>
                </a:cubicBezTo>
                <a:cubicBezTo>
                  <a:pt x="764880" y="1471128"/>
                  <a:pt x="775298" y="1491963"/>
                  <a:pt x="785717" y="1502381"/>
                </a:cubicBezTo>
                <a:cubicBezTo>
                  <a:pt x="806554" y="1512798"/>
                  <a:pt x="827392" y="1523216"/>
                  <a:pt x="848229" y="1533634"/>
                </a:cubicBezTo>
                <a:cubicBezTo>
                  <a:pt x="858648" y="1554469"/>
                  <a:pt x="858648" y="1564887"/>
                  <a:pt x="858648" y="1575305"/>
                </a:cubicBezTo>
                <a:cubicBezTo>
                  <a:pt x="879485" y="1596140"/>
                  <a:pt x="910741" y="1585722"/>
                  <a:pt x="931579" y="1606558"/>
                </a:cubicBezTo>
                <a:cubicBezTo>
                  <a:pt x="931579" y="1616976"/>
                  <a:pt x="941997" y="1627393"/>
                  <a:pt x="941997" y="1648229"/>
                </a:cubicBezTo>
                <a:cubicBezTo>
                  <a:pt x="962835" y="1648229"/>
                  <a:pt x="973253" y="1658646"/>
                  <a:pt x="994091" y="1669064"/>
                </a:cubicBezTo>
                <a:cubicBezTo>
                  <a:pt x="994091" y="1679482"/>
                  <a:pt x="1004509" y="1689900"/>
                  <a:pt x="1004509" y="1710735"/>
                </a:cubicBezTo>
                <a:cubicBezTo>
                  <a:pt x="1035765" y="1710735"/>
                  <a:pt x="1067021" y="1721153"/>
                  <a:pt x="1098277" y="1731570"/>
                </a:cubicBezTo>
                <a:cubicBezTo>
                  <a:pt x="1108696" y="1731570"/>
                  <a:pt x="1129533" y="1731570"/>
                  <a:pt x="1139952" y="1731570"/>
                </a:cubicBezTo>
                <a:cubicBezTo>
                  <a:pt x="1150371" y="1731570"/>
                  <a:pt x="1150371" y="1721153"/>
                  <a:pt x="1160789" y="1721153"/>
                </a:cubicBezTo>
                <a:cubicBezTo>
                  <a:pt x="1160789" y="1710735"/>
                  <a:pt x="1150371" y="1710735"/>
                  <a:pt x="1150371" y="1700317"/>
                </a:cubicBezTo>
                <a:cubicBezTo>
                  <a:pt x="1139952" y="1700317"/>
                  <a:pt x="1129533" y="1700317"/>
                  <a:pt x="1119115" y="1700317"/>
                </a:cubicBezTo>
                <a:cubicBezTo>
                  <a:pt x="1067021" y="1679482"/>
                  <a:pt x="1014928" y="1648229"/>
                  <a:pt x="983672" y="1596140"/>
                </a:cubicBezTo>
                <a:cubicBezTo>
                  <a:pt x="994091" y="1585722"/>
                  <a:pt x="1004509" y="1585722"/>
                  <a:pt x="1014928" y="1575305"/>
                </a:cubicBezTo>
                <a:cubicBezTo>
                  <a:pt x="1014928" y="1564887"/>
                  <a:pt x="1014928" y="1564887"/>
                  <a:pt x="1004509" y="1564887"/>
                </a:cubicBezTo>
                <a:cubicBezTo>
                  <a:pt x="1004509" y="1554469"/>
                  <a:pt x="1004509" y="1564887"/>
                  <a:pt x="994091" y="1564887"/>
                </a:cubicBezTo>
                <a:cubicBezTo>
                  <a:pt x="994091" y="1575305"/>
                  <a:pt x="994091" y="1585722"/>
                  <a:pt x="983672" y="1596140"/>
                </a:cubicBezTo>
                <a:cubicBezTo>
                  <a:pt x="962835" y="1575305"/>
                  <a:pt x="941997" y="1554469"/>
                  <a:pt x="910741" y="1533634"/>
                </a:cubicBezTo>
                <a:cubicBezTo>
                  <a:pt x="910741" y="1523216"/>
                  <a:pt x="910741" y="1523216"/>
                  <a:pt x="910741" y="1512798"/>
                </a:cubicBezTo>
                <a:cubicBezTo>
                  <a:pt x="941997" y="1512798"/>
                  <a:pt x="973253" y="1523216"/>
                  <a:pt x="1004509" y="1502381"/>
                </a:cubicBezTo>
                <a:cubicBezTo>
                  <a:pt x="1004509" y="1491963"/>
                  <a:pt x="1004509" y="1491963"/>
                  <a:pt x="994091" y="1481545"/>
                </a:cubicBezTo>
                <a:cubicBezTo>
                  <a:pt x="973253" y="1471128"/>
                  <a:pt x="952416" y="1471128"/>
                  <a:pt x="931579" y="1491963"/>
                </a:cubicBezTo>
                <a:cubicBezTo>
                  <a:pt x="921160" y="1491963"/>
                  <a:pt x="910741" y="1502381"/>
                  <a:pt x="910741" y="1512798"/>
                </a:cubicBezTo>
                <a:cubicBezTo>
                  <a:pt x="889904" y="1512798"/>
                  <a:pt x="869066" y="1502381"/>
                  <a:pt x="858648" y="1481545"/>
                </a:cubicBezTo>
                <a:cubicBezTo>
                  <a:pt x="858648" y="1471128"/>
                  <a:pt x="858648" y="1471128"/>
                  <a:pt x="858648" y="1460710"/>
                </a:cubicBezTo>
                <a:cubicBezTo>
                  <a:pt x="889904" y="1460710"/>
                  <a:pt x="921160" y="1450292"/>
                  <a:pt x="952416" y="1450292"/>
                </a:cubicBezTo>
                <a:cubicBezTo>
                  <a:pt x="952416" y="1450292"/>
                  <a:pt x="952416" y="1439874"/>
                  <a:pt x="952416" y="1439874"/>
                </a:cubicBezTo>
                <a:cubicBezTo>
                  <a:pt x="962835" y="1429457"/>
                  <a:pt x="952416" y="1419039"/>
                  <a:pt x="941997" y="1408621"/>
                </a:cubicBezTo>
                <a:cubicBezTo>
                  <a:pt x="921160" y="1398204"/>
                  <a:pt x="900322" y="1398204"/>
                  <a:pt x="879485" y="1398204"/>
                </a:cubicBezTo>
                <a:cubicBezTo>
                  <a:pt x="858648" y="1408621"/>
                  <a:pt x="827392" y="1419039"/>
                  <a:pt x="806554" y="1429457"/>
                </a:cubicBezTo>
                <a:cubicBezTo>
                  <a:pt x="775298" y="1408621"/>
                  <a:pt x="754461" y="1398204"/>
                  <a:pt x="744042" y="1366950"/>
                </a:cubicBezTo>
                <a:cubicBezTo>
                  <a:pt x="754461" y="1356533"/>
                  <a:pt x="764880" y="1356533"/>
                  <a:pt x="775298" y="1356533"/>
                </a:cubicBezTo>
                <a:cubicBezTo>
                  <a:pt x="796136" y="1366950"/>
                  <a:pt x="806554" y="1377368"/>
                  <a:pt x="816973" y="1387786"/>
                </a:cubicBezTo>
                <a:cubicBezTo>
                  <a:pt x="827392" y="1377368"/>
                  <a:pt x="837810" y="1377368"/>
                  <a:pt x="837810" y="1377368"/>
                </a:cubicBezTo>
                <a:cubicBezTo>
                  <a:pt x="848229" y="1366950"/>
                  <a:pt x="869066" y="1356533"/>
                  <a:pt x="879485" y="1346115"/>
                </a:cubicBezTo>
                <a:cubicBezTo>
                  <a:pt x="869066" y="1325280"/>
                  <a:pt x="848229" y="1304444"/>
                  <a:pt x="837810" y="1294026"/>
                </a:cubicBezTo>
                <a:cubicBezTo>
                  <a:pt x="816973" y="1273191"/>
                  <a:pt x="806554" y="1262773"/>
                  <a:pt x="796136" y="1252356"/>
                </a:cubicBezTo>
                <a:cubicBezTo>
                  <a:pt x="785717" y="1241938"/>
                  <a:pt x="775298" y="1231520"/>
                  <a:pt x="775298" y="1221103"/>
                </a:cubicBezTo>
                <a:cubicBezTo>
                  <a:pt x="733624" y="1169014"/>
                  <a:pt x="691949" y="1106508"/>
                  <a:pt x="639855" y="1054419"/>
                </a:cubicBezTo>
                <a:cubicBezTo>
                  <a:pt x="619018" y="1023166"/>
                  <a:pt x="598181" y="1002331"/>
                  <a:pt x="566925" y="971077"/>
                </a:cubicBezTo>
                <a:cubicBezTo>
                  <a:pt x="546087" y="950242"/>
                  <a:pt x="525250" y="918989"/>
                  <a:pt x="504413" y="887736"/>
                </a:cubicBezTo>
                <a:cubicBezTo>
                  <a:pt x="473157" y="877318"/>
                  <a:pt x="462738" y="846065"/>
                  <a:pt x="441901" y="825229"/>
                </a:cubicBezTo>
                <a:cubicBezTo>
                  <a:pt x="389807" y="762723"/>
                  <a:pt x="327295" y="700217"/>
                  <a:pt x="285620" y="637711"/>
                </a:cubicBezTo>
                <a:cubicBezTo>
                  <a:pt x="275202" y="627293"/>
                  <a:pt x="275202" y="616875"/>
                  <a:pt x="264783" y="616875"/>
                </a:cubicBezTo>
                <a:cubicBezTo>
                  <a:pt x="212690" y="554369"/>
                  <a:pt x="171015" y="502280"/>
                  <a:pt x="129341" y="429356"/>
                </a:cubicBezTo>
                <a:cubicBezTo>
                  <a:pt x="98085" y="398103"/>
                  <a:pt x="77247" y="356432"/>
                  <a:pt x="45991" y="325179"/>
                </a:cubicBezTo>
                <a:cubicBezTo>
                  <a:pt x="25153" y="304344"/>
                  <a:pt x="4316" y="273091"/>
                  <a:pt x="4316" y="241838"/>
                </a:cubicBezTo>
                <a:cubicBezTo>
                  <a:pt x="-6103" y="231420"/>
                  <a:pt x="4316" y="231420"/>
                  <a:pt x="14735" y="221002"/>
                </a:cubicBezTo>
                <a:cubicBezTo>
                  <a:pt x="25153" y="231420"/>
                  <a:pt x="35572" y="231420"/>
                  <a:pt x="56409" y="241838"/>
                </a:cubicBezTo>
                <a:cubicBezTo>
                  <a:pt x="87665" y="241838"/>
                  <a:pt x="118921" y="241838"/>
                  <a:pt x="150178" y="252255"/>
                </a:cubicBezTo>
                <a:cubicBezTo>
                  <a:pt x="160597" y="252255"/>
                  <a:pt x="160597" y="252255"/>
                  <a:pt x="160597" y="252255"/>
                </a:cubicBezTo>
                <a:cubicBezTo>
                  <a:pt x="160597" y="273091"/>
                  <a:pt x="171015" y="283509"/>
                  <a:pt x="171015" y="304344"/>
                </a:cubicBezTo>
                <a:cubicBezTo>
                  <a:pt x="181434" y="293926"/>
                  <a:pt x="191852" y="293926"/>
                  <a:pt x="212690" y="293926"/>
                </a:cubicBezTo>
                <a:cubicBezTo>
                  <a:pt x="223108" y="304344"/>
                  <a:pt x="243946" y="304344"/>
                  <a:pt x="254364" y="314761"/>
                </a:cubicBezTo>
                <a:cubicBezTo>
                  <a:pt x="275202" y="314761"/>
                  <a:pt x="285620" y="314761"/>
                  <a:pt x="296039" y="293926"/>
                </a:cubicBezTo>
                <a:cubicBezTo>
                  <a:pt x="275202" y="283509"/>
                  <a:pt x="243946" y="293926"/>
                  <a:pt x="223108" y="252255"/>
                </a:cubicBezTo>
                <a:cubicBezTo>
                  <a:pt x="233527" y="252255"/>
                  <a:pt x="233527" y="231420"/>
                  <a:pt x="233527" y="221002"/>
                </a:cubicBezTo>
                <a:cubicBezTo>
                  <a:pt x="285620" y="210584"/>
                  <a:pt x="316876" y="231420"/>
                  <a:pt x="358551" y="241838"/>
                </a:cubicBezTo>
                <a:cubicBezTo>
                  <a:pt x="421064" y="221002"/>
                  <a:pt x="473157" y="210584"/>
                  <a:pt x="535669" y="252255"/>
                </a:cubicBezTo>
                <a:cubicBezTo>
                  <a:pt x="504413" y="273091"/>
                  <a:pt x="473157" y="262673"/>
                  <a:pt x="441901" y="262673"/>
                </a:cubicBezTo>
                <a:cubicBezTo>
                  <a:pt x="421064" y="273091"/>
                  <a:pt x="389807" y="262673"/>
                  <a:pt x="368970" y="273091"/>
                </a:cubicBezTo>
                <a:cubicBezTo>
                  <a:pt x="368970" y="283509"/>
                  <a:pt x="379388" y="293926"/>
                  <a:pt x="379388" y="293926"/>
                </a:cubicBezTo>
                <a:cubicBezTo>
                  <a:pt x="389807" y="304344"/>
                  <a:pt x="400226" y="304344"/>
                  <a:pt x="410644" y="304344"/>
                </a:cubicBezTo>
                <a:cubicBezTo>
                  <a:pt x="473157" y="304344"/>
                  <a:pt x="535669" y="304344"/>
                  <a:pt x="587762" y="304344"/>
                </a:cubicBezTo>
                <a:cubicBezTo>
                  <a:pt x="639855" y="304344"/>
                  <a:pt x="691949" y="304344"/>
                  <a:pt x="744042" y="325179"/>
                </a:cubicBezTo>
                <a:cubicBezTo>
                  <a:pt x="775298" y="314761"/>
                  <a:pt x="806554" y="304344"/>
                  <a:pt x="837810" y="304344"/>
                </a:cubicBezTo>
                <a:cubicBezTo>
                  <a:pt x="848229" y="304344"/>
                  <a:pt x="858648" y="304344"/>
                  <a:pt x="869066" y="293926"/>
                </a:cubicBezTo>
                <a:cubicBezTo>
                  <a:pt x="869066" y="293926"/>
                  <a:pt x="869066" y="283509"/>
                  <a:pt x="869066" y="283509"/>
                </a:cubicBezTo>
                <a:cubicBezTo>
                  <a:pt x="827392" y="252255"/>
                  <a:pt x="775298" y="283509"/>
                  <a:pt x="723205" y="252255"/>
                </a:cubicBezTo>
                <a:cubicBezTo>
                  <a:pt x="712786" y="241838"/>
                  <a:pt x="702368" y="221002"/>
                  <a:pt x="691949" y="210584"/>
                </a:cubicBezTo>
                <a:cubicBezTo>
                  <a:pt x="681530" y="200167"/>
                  <a:pt x="671111" y="189749"/>
                  <a:pt x="660693" y="179331"/>
                </a:cubicBezTo>
                <a:cubicBezTo>
                  <a:pt x="660693" y="148078"/>
                  <a:pt x="671111" y="148078"/>
                  <a:pt x="691949" y="148078"/>
                </a:cubicBezTo>
                <a:cubicBezTo>
                  <a:pt x="702368" y="168914"/>
                  <a:pt x="712786" y="158496"/>
                  <a:pt x="733624" y="158496"/>
                </a:cubicBezTo>
                <a:cubicBezTo>
                  <a:pt x="733624" y="158496"/>
                  <a:pt x="744042" y="148078"/>
                  <a:pt x="744042" y="148078"/>
                </a:cubicBezTo>
                <a:cubicBezTo>
                  <a:pt x="733624" y="137660"/>
                  <a:pt x="733624" y="137660"/>
                  <a:pt x="723205" y="137660"/>
                </a:cubicBezTo>
                <a:cubicBezTo>
                  <a:pt x="712786" y="137660"/>
                  <a:pt x="702368" y="148078"/>
                  <a:pt x="691949" y="148078"/>
                </a:cubicBezTo>
                <a:cubicBezTo>
                  <a:pt x="681530" y="137660"/>
                  <a:pt x="671111" y="137660"/>
                  <a:pt x="650274" y="137660"/>
                </a:cubicBezTo>
                <a:cubicBezTo>
                  <a:pt x="619018" y="127243"/>
                  <a:pt x="598181" y="116825"/>
                  <a:pt x="587762" y="85572"/>
                </a:cubicBezTo>
                <a:cubicBezTo>
                  <a:pt x="577343" y="75154"/>
                  <a:pt x="566925" y="64736"/>
                  <a:pt x="566925" y="43901"/>
                </a:cubicBezTo>
                <a:cubicBezTo>
                  <a:pt x="587762" y="23066"/>
                  <a:pt x="608599" y="33483"/>
                  <a:pt x="639855" y="33483"/>
                </a:cubicBezTo>
                <a:cubicBezTo>
                  <a:pt x="650274" y="43901"/>
                  <a:pt x="660693" y="64736"/>
                  <a:pt x="671111" y="75154"/>
                </a:cubicBezTo>
                <a:cubicBezTo>
                  <a:pt x="691949" y="75154"/>
                  <a:pt x="681530" y="54319"/>
                  <a:pt x="681530" y="43901"/>
                </a:cubicBezTo>
                <a:cubicBezTo>
                  <a:pt x="681530" y="33483"/>
                  <a:pt x="691949" y="23066"/>
                  <a:pt x="691949" y="12648"/>
                </a:cubicBezTo>
                <a:cubicBezTo>
                  <a:pt x="660693" y="12648"/>
                  <a:pt x="639855" y="2230"/>
                  <a:pt x="608599" y="2230"/>
                </a:cubicBezTo>
                <a:cubicBezTo>
                  <a:pt x="587762" y="2230"/>
                  <a:pt x="556506" y="12648"/>
                  <a:pt x="514832" y="223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6485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4404" y="869518"/>
            <a:ext cx="5785671" cy="3954817"/>
          </a:xfrm>
          <a:custGeom>
            <a:avLst/>
            <a:gdLst>
              <a:gd name="connsiteX0" fmla="*/ 1544925 w 5785671"/>
              <a:gd name="connsiteY0" fmla="*/ 3726826 h 3954817"/>
              <a:gd name="connsiteX1" fmla="*/ 1530567 w 5785671"/>
              <a:gd name="connsiteY1" fmla="*/ 3728131 h 3954817"/>
              <a:gd name="connsiteX2" fmla="*/ 1525346 w 5785671"/>
              <a:gd name="connsiteY2" fmla="*/ 3743796 h 3954817"/>
              <a:gd name="connsiteX3" fmla="*/ 1520125 w 5785671"/>
              <a:gd name="connsiteY3" fmla="*/ 3769903 h 3954817"/>
              <a:gd name="connsiteX4" fmla="*/ 1541009 w 5785671"/>
              <a:gd name="connsiteY4" fmla="*/ 3780346 h 3954817"/>
              <a:gd name="connsiteX5" fmla="*/ 1525346 w 5785671"/>
              <a:gd name="connsiteY5" fmla="*/ 3822118 h 3954817"/>
              <a:gd name="connsiteX6" fmla="*/ 1525346 w 5785671"/>
              <a:gd name="connsiteY6" fmla="*/ 3827339 h 3954817"/>
              <a:gd name="connsiteX7" fmla="*/ 1535788 w 5785671"/>
              <a:gd name="connsiteY7" fmla="*/ 3853447 h 3954817"/>
              <a:gd name="connsiteX8" fmla="*/ 1551451 w 5785671"/>
              <a:gd name="connsiteY8" fmla="*/ 3827339 h 3954817"/>
              <a:gd name="connsiteX9" fmla="*/ 1541009 w 5785671"/>
              <a:gd name="connsiteY9" fmla="*/ 3806453 h 3954817"/>
              <a:gd name="connsiteX10" fmla="*/ 1541009 w 5785671"/>
              <a:gd name="connsiteY10" fmla="*/ 3780346 h 3954817"/>
              <a:gd name="connsiteX11" fmla="*/ 1541009 w 5785671"/>
              <a:gd name="connsiteY11" fmla="*/ 3775125 h 3954817"/>
              <a:gd name="connsiteX12" fmla="*/ 1551451 w 5785671"/>
              <a:gd name="connsiteY12" fmla="*/ 3764682 h 3954817"/>
              <a:gd name="connsiteX13" fmla="*/ 1551451 w 5785671"/>
              <a:gd name="connsiteY13" fmla="*/ 3743796 h 3954817"/>
              <a:gd name="connsiteX14" fmla="*/ 1551451 w 5785671"/>
              <a:gd name="connsiteY14" fmla="*/ 3733353 h 3954817"/>
              <a:gd name="connsiteX15" fmla="*/ 1544925 w 5785671"/>
              <a:gd name="connsiteY15" fmla="*/ 3726826 h 3954817"/>
              <a:gd name="connsiteX16" fmla="*/ 4463388 w 5785671"/>
              <a:gd name="connsiteY16" fmla="*/ 3371697 h 3954817"/>
              <a:gd name="connsiteX17" fmla="*/ 4464762 w 5785671"/>
              <a:gd name="connsiteY17" fmla="*/ 3373071 h 3954817"/>
              <a:gd name="connsiteX18" fmla="*/ 4459541 w 5785671"/>
              <a:gd name="connsiteY18" fmla="*/ 3373071 h 3954817"/>
              <a:gd name="connsiteX19" fmla="*/ 2094434 w 5785671"/>
              <a:gd name="connsiteY19" fmla="*/ 480376 h 3954817"/>
              <a:gd name="connsiteX20" fmla="*/ 2099655 w 5785671"/>
              <a:gd name="connsiteY20" fmla="*/ 480376 h 3954817"/>
              <a:gd name="connsiteX21" fmla="*/ 2099488 w 5785671"/>
              <a:gd name="connsiteY21" fmla="*/ 480595 h 3954817"/>
              <a:gd name="connsiteX22" fmla="*/ 4793684 w 5785671"/>
              <a:gd name="connsiteY22" fmla="*/ 0 h 3954817"/>
              <a:gd name="connsiteX23" fmla="*/ 4798905 w 5785671"/>
              <a:gd name="connsiteY23" fmla="*/ 0 h 3954817"/>
              <a:gd name="connsiteX24" fmla="*/ 4819789 w 5785671"/>
              <a:gd name="connsiteY24" fmla="*/ 20886 h 3954817"/>
              <a:gd name="connsiteX25" fmla="*/ 4835452 w 5785671"/>
              <a:gd name="connsiteY25" fmla="*/ 15665 h 3954817"/>
              <a:gd name="connsiteX26" fmla="*/ 4856336 w 5785671"/>
              <a:gd name="connsiteY26" fmla="*/ 31329 h 3954817"/>
              <a:gd name="connsiteX27" fmla="*/ 4856336 w 5785671"/>
              <a:gd name="connsiteY27" fmla="*/ 52215 h 3954817"/>
              <a:gd name="connsiteX28" fmla="*/ 4861557 w 5785671"/>
              <a:gd name="connsiteY28" fmla="*/ 57436 h 3954817"/>
              <a:gd name="connsiteX29" fmla="*/ 4866778 w 5785671"/>
              <a:gd name="connsiteY29" fmla="*/ 46993 h 3954817"/>
              <a:gd name="connsiteX30" fmla="*/ 4877220 w 5785671"/>
              <a:gd name="connsiteY30" fmla="*/ 31329 h 3954817"/>
              <a:gd name="connsiteX31" fmla="*/ 4882441 w 5785671"/>
              <a:gd name="connsiteY31" fmla="*/ 10443 h 3954817"/>
              <a:gd name="connsiteX32" fmla="*/ 4903325 w 5785671"/>
              <a:gd name="connsiteY32" fmla="*/ 15665 h 3954817"/>
              <a:gd name="connsiteX33" fmla="*/ 4918987 w 5785671"/>
              <a:gd name="connsiteY33" fmla="*/ 15665 h 3954817"/>
              <a:gd name="connsiteX34" fmla="*/ 4939871 w 5785671"/>
              <a:gd name="connsiteY34" fmla="*/ 26107 h 3954817"/>
              <a:gd name="connsiteX35" fmla="*/ 4945092 w 5785671"/>
              <a:gd name="connsiteY35" fmla="*/ 46993 h 3954817"/>
              <a:gd name="connsiteX36" fmla="*/ 4965976 w 5785671"/>
              <a:gd name="connsiteY36" fmla="*/ 57436 h 3954817"/>
              <a:gd name="connsiteX37" fmla="*/ 4955534 w 5785671"/>
              <a:gd name="connsiteY37" fmla="*/ 78322 h 3954817"/>
              <a:gd name="connsiteX38" fmla="*/ 4934650 w 5785671"/>
              <a:gd name="connsiteY38" fmla="*/ 78322 h 3954817"/>
              <a:gd name="connsiteX39" fmla="*/ 4934650 w 5785671"/>
              <a:gd name="connsiteY39" fmla="*/ 83544 h 3954817"/>
              <a:gd name="connsiteX40" fmla="*/ 4939871 w 5785671"/>
              <a:gd name="connsiteY40" fmla="*/ 109651 h 3954817"/>
              <a:gd name="connsiteX41" fmla="*/ 4903325 w 5785671"/>
              <a:gd name="connsiteY41" fmla="*/ 156644 h 3954817"/>
              <a:gd name="connsiteX42" fmla="*/ 4887662 w 5785671"/>
              <a:gd name="connsiteY42" fmla="*/ 203638 h 3954817"/>
              <a:gd name="connsiteX43" fmla="*/ 4877220 w 5785671"/>
              <a:gd name="connsiteY43" fmla="*/ 214081 h 3954817"/>
              <a:gd name="connsiteX44" fmla="*/ 4861557 w 5785671"/>
              <a:gd name="connsiteY44" fmla="*/ 219302 h 3954817"/>
              <a:gd name="connsiteX45" fmla="*/ 4845894 w 5785671"/>
              <a:gd name="connsiteY45" fmla="*/ 245409 h 3954817"/>
              <a:gd name="connsiteX46" fmla="*/ 4825010 w 5785671"/>
              <a:gd name="connsiteY46" fmla="*/ 255852 h 3954817"/>
              <a:gd name="connsiteX47" fmla="*/ 4814568 w 5785671"/>
              <a:gd name="connsiteY47" fmla="*/ 276738 h 3954817"/>
              <a:gd name="connsiteX48" fmla="*/ 4798905 w 5785671"/>
              <a:gd name="connsiteY48" fmla="*/ 292403 h 3954817"/>
              <a:gd name="connsiteX49" fmla="*/ 4793684 w 5785671"/>
              <a:gd name="connsiteY49" fmla="*/ 297624 h 3954817"/>
              <a:gd name="connsiteX50" fmla="*/ 4762358 w 5785671"/>
              <a:gd name="connsiteY50" fmla="*/ 334174 h 3954817"/>
              <a:gd name="connsiteX51" fmla="*/ 4778021 w 5785671"/>
              <a:gd name="connsiteY51" fmla="*/ 349839 h 3954817"/>
              <a:gd name="connsiteX52" fmla="*/ 4762358 w 5785671"/>
              <a:gd name="connsiteY52" fmla="*/ 365503 h 3954817"/>
              <a:gd name="connsiteX53" fmla="*/ 4751916 w 5785671"/>
              <a:gd name="connsiteY53" fmla="*/ 422939 h 3954817"/>
              <a:gd name="connsiteX54" fmla="*/ 4725811 w 5785671"/>
              <a:gd name="connsiteY54" fmla="*/ 438604 h 3954817"/>
              <a:gd name="connsiteX55" fmla="*/ 4731032 w 5785671"/>
              <a:gd name="connsiteY55" fmla="*/ 459490 h 3954817"/>
              <a:gd name="connsiteX56" fmla="*/ 4710148 w 5785671"/>
              <a:gd name="connsiteY56" fmla="*/ 490819 h 3954817"/>
              <a:gd name="connsiteX57" fmla="*/ 4699706 w 5785671"/>
              <a:gd name="connsiteY57" fmla="*/ 501262 h 3954817"/>
              <a:gd name="connsiteX58" fmla="*/ 4668380 w 5785671"/>
              <a:gd name="connsiteY58" fmla="*/ 516926 h 3954817"/>
              <a:gd name="connsiteX59" fmla="*/ 4637054 w 5785671"/>
              <a:gd name="connsiteY59" fmla="*/ 563919 h 3954817"/>
              <a:gd name="connsiteX60" fmla="*/ 4616170 w 5785671"/>
              <a:gd name="connsiteY60" fmla="*/ 574362 h 3954817"/>
              <a:gd name="connsiteX61" fmla="*/ 4605728 w 5785671"/>
              <a:gd name="connsiteY61" fmla="*/ 610912 h 3954817"/>
              <a:gd name="connsiteX62" fmla="*/ 4621391 w 5785671"/>
              <a:gd name="connsiteY62" fmla="*/ 621355 h 3954817"/>
              <a:gd name="connsiteX63" fmla="*/ 4626612 w 5785671"/>
              <a:gd name="connsiteY63" fmla="*/ 616134 h 3954817"/>
              <a:gd name="connsiteX64" fmla="*/ 4626612 w 5785671"/>
              <a:gd name="connsiteY64" fmla="*/ 595248 h 3954817"/>
              <a:gd name="connsiteX65" fmla="*/ 4657938 w 5785671"/>
              <a:gd name="connsiteY65" fmla="*/ 584805 h 3954817"/>
              <a:gd name="connsiteX66" fmla="*/ 4663159 w 5785671"/>
              <a:gd name="connsiteY66" fmla="*/ 563919 h 3954817"/>
              <a:gd name="connsiteX67" fmla="*/ 4678822 w 5785671"/>
              <a:gd name="connsiteY67" fmla="*/ 553476 h 3954817"/>
              <a:gd name="connsiteX68" fmla="*/ 4678822 w 5785671"/>
              <a:gd name="connsiteY68" fmla="*/ 595248 h 3954817"/>
              <a:gd name="connsiteX69" fmla="*/ 4657938 w 5785671"/>
              <a:gd name="connsiteY69" fmla="*/ 605691 h 3954817"/>
              <a:gd name="connsiteX70" fmla="*/ 4652717 w 5785671"/>
              <a:gd name="connsiteY70" fmla="*/ 610912 h 3954817"/>
              <a:gd name="connsiteX71" fmla="*/ 4647496 w 5785671"/>
              <a:gd name="connsiteY71" fmla="*/ 637020 h 3954817"/>
              <a:gd name="connsiteX72" fmla="*/ 4631833 w 5785671"/>
              <a:gd name="connsiteY72" fmla="*/ 647463 h 3954817"/>
              <a:gd name="connsiteX73" fmla="*/ 4616170 w 5785671"/>
              <a:gd name="connsiteY73" fmla="*/ 642241 h 3954817"/>
              <a:gd name="connsiteX74" fmla="*/ 4605728 w 5785671"/>
              <a:gd name="connsiteY74" fmla="*/ 647463 h 3954817"/>
              <a:gd name="connsiteX75" fmla="*/ 4595286 w 5785671"/>
              <a:gd name="connsiteY75" fmla="*/ 647463 h 3954817"/>
              <a:gd name="connsiteX76" fmla="*/ 4579623 w 5785671"/>
              <a:gd name="connsiteY76" fmla="*/ 642241 h 3954817"/>
              <a:gd name="connsiteX77" fmla="*/ 4574402 w 5785671"/>
              <a:gd name="connsiteY77" fmla="*/ 673570 h 3954817"/>
              <a:gd name="connsiteX78" fmla="*/ 4543076 w 5785671"/>
              <a:gd name="connsiteY78" fmla="*/ 684013 h 3954817"/>
              <a:gd name="connsiteX79" fmla="*/ 4558739 w 5785671"/>
              <a:gd name="connsiteY79" fmla="*/ 720563 h 3954817"/>
              <a:gd name="connsiteX80" fmla="*/ 4537855 w 5785671"/>
              <a:gd name="connsiteY80" fmla="*/ 715342 h 3954817"/>
              <a:gd name="connsiteX81" fmla="*/ 4511751 w 5785671"/>
              <a:gd name="connsiteY81" fmla="*/ 710120 h 3954817"/>
              <a:gd name="connsiteX82" fmla="*/ 4501309 w 5785671"/>
              <a:gd name="connsiteY82" fmla="*/ 731006 h 3954817"/>
              <a:gd name="connsiteX83" fmla="*/ 4501309 w 5785671"/>
              <a:gd name="connsiteY83" fmla="*/ 725785 h 3954817"/>
              <a:gd name="connsiteX84" fmla="*/ 4485646 w 5785671"/>
              <a:gd name="connsiteY84" fmla="*/ 741449 h 3954817"/>
              <a:gd name="connsiteX85" fmla="*/ 4485646 w 5785671"/>
              <a:gd name="connsiteY85" fmla="*/ 772778 h 3954817"/>
              <a:gd name="connsiteX86" fmla="*/ 4490867 w 5785671"/>
              <a:gd name="connsiteY86" fmla="*/ 809328 h 3954817"/>
              <a:gd name="connsiteX87" fmla="*/ 4475204 w 5785671"/>
              <a:gd name="connsiteY87" fmla="*/ 804107 h 3954817"/>
              <a:gd name="connsiteX88" fmla="*/ 4469983 w 5785671"/>
              <a:gd name="connsiteY88" fmla="*/ 819771 h 3954817"/>
              <a:gd name="connsiteX89" fmla="*/ 4454320 w 5785671"/>
              <a:gd name="connsiteY89" fmla="*/ 824993 h 3954817"/>
              <a:gd name="connsiteX90" fmla="*/ 4417773 w 5785671"/>
              <a:gd name="connsiteY90" fmla="*/ 851100 h 3954817"/>
              <a:gd name="connsiteX91" fmla="*/ 4417773 w 5785671"/>
              <a:gd name="connsiteY91" fmla="*/ 861543 h 3954817"/>
              <a:gd name="connsiteX92" fmla="*/ 4449099 w 5785671"/>
              <a:gd name="connsiteY92" fmla="*/ 851100 h 3954817"/>
              <a:gd name="connsiteX93" fmla="*/ 4501309 w 5785671"/>
              <a:gd name="connsiteY93" fmla="*/ 830214 h 3954817"/>
              <a:gd name="connsiteX94" fmla="*/ 4543076 w 5785671"/>
              <a:gd name="connsiteY94" fmla="*/ 840657 h 3954817"/>
              <a:gd name="connsiteX95" fmla="*/ 4553518 w 5785671"/>
              <a:gd name="connsiteY95" fmla="*/ 861543 h 3954817"/>
              <a:gd name="connsiteX96" fmla="*/ 4574402 w 5785671"/>
              <a:gd name="connsiteY96" fmla="*/ 877208 h 3954817"/>
              <a:gd name="connsiteX97" fmla="*/ 4574402 w 5785671"/>
              <a:gd name="connsiteY97" fmla="*/ 882429 h 3954817"/>
              <a:gd name="connsiteX98" fmla="*/ 4543076 w 5785671"/>
              <a:gd name="connsiteY98" fmla="*/ 929422 h 3954817"/>
              <a:gd name="connsiteX99" fmla="*/ 4537855 w 5785671"/>
              <a:gd name="connsiteY99" fmla="*/ 939865 h 3954817"/>
              <a:gd name="connsiteX100" fmla="*/ 4496088 w 5785671"/>
              <a:gd name="connsiteY100" fmla="*/ 929422 h 3954817"/>
              <a:gd name="connsiteX101" fmla="*/ 4480425 w 5785671"/>
              <a:gd name="connsiteY101" fmla="*/ 971194 h 3954817"/>
              <a:gd name="connsiteX102" fmla="*/ 4480425 w 5785671"/>
              <a:gd name="connsiteY102" fmla="*/ 1028630 h 3954817"/>
              <a:gd name="connsiteX103" fmla="*/ 4480425 w 5785671"/>
              <a:gd name="connsiteY103" fmla="*/ 1075623 h 3954817"/>
              <a:gd name="connsiteX104" fmla="*/ 4496088 w 5785671"/>
              <a:gd name="connsiteY104" fmla="*/ 1075623 h 3954817"/>
              <a:gd name="connsiteX105" fmla="*/ 4506530 w 5785671"/>
              <a:gd name="connsiteY105" fmla="*/ 1070402 h 3954817"/>
              <a:gd name="connsiteX106" fmla="*/ 4527414 w 5785671"/>
              <a:gd name="connsiteY106" fmla="*/ 1080845 h 3954817"/>
              <a:gd name="connsiteX107" fmla="*/ 4532634 w 5785671"/>
              <a:gd name="connsiteY107" fmla="*/ 1070402 h 3954817"/>
              <a:gd name="connsiteX108" fmla="*/ 4527414 w 5785671"/>
              <a:gd name="connsiteY108" fmla="*/ 1049516 h 3954817"/>
              <a:gd name="connsiteX109" fmla="*/ 4537855 w 5785671"/>
              <a:gd name="connsiteY109" fmla="*/ 1039073 h 3954817"/>
              <a:gd name="connsiteX110" fmla="*/ 4558739 w 5785671"/>
              <a:gd name="connsiteY110" fmla="*/ 1054738 h 3954817"/>
              <a:gd name="connsiteX111" fmla="*/ 4595286 w 5785671"/>
              <a:gd name="connsiteY111" fmla="*/ 1033852 h 3954817"/>
              <a:gd name="connsiteX112" fmla="*/ 4595286 w 5785671"/>
              <a:gd name="connsiteY112" fmla="*/ 1018187 h 3954817"/>
              <a:gd name="connsiteX113" fmla="*/ 4610949 w 5785671"/>
              <a:gd name="connsiteY113" fmla="*/ 1018187 h 3954817"/>
              <a:gd name="connsiteX114" fmla="*/ 4616170 w 5785671"/>
              <a:gd name="connsiteY114" fmla="*/ 1044295 h 3954817"/>
              <a:gd name="connsiteX115" fmla="*/ 4621391 w 5785671"/>
              <a:gd name="connsiteY115" fmla="*/ 1049516 h 3954817"/>
              <a:gd name="connsiteX116" fmla="*/ 4663159 w 5785671"/>
              <a:gd name="connsiteY116" fmla="*/ 1044295 h 3954817"/>
              <a:gd name="connsiteX117" fmla="*/ 4694485 w 5785671"/>
              <a:gd name="connsiteY117" fmla="*/ 1049516 h 3954817"/>
              <a:gd name="connsiteX118" fmla="*/ 4704927 w 5785671"/>
              <a:gd name="connsiteY118" fmla="*/ 1039073 h 3954817"/>
              <a:gd name="connsiteX119" fmla="*/ 4699706 w 5785671"/>
              <a:gd name="connsiteY119" fmla="*/ 1023409 h 3954817"/>
              <a:gd name="connsiteX120" fmla="*/ 4663159 w 5785671"/>
              <a:gd name="connsiteY120" fmla="*/ 997301 h 3954817"/>
              <a:gd name="connsiteX121" fmla="*/ 4621391 w 5785671"/>
              <a:gd name="connsiteY121" fmla="*/ 992080 h 3954817"/>
              <a:gd name="connsiteX122" fmla="*/ 4631833 w 5785671"/>
              <a:gd name="connsiteY122" fmla="*/ 981637 h 3954817"/>
              <a:gd name="connsiteX123" fmla="*/ 4673601 w 5785671"/>
              <a:gd name="connsiteY123" fmla="*/ 976415 h 3954817"/>
              <a:gd name="connsiteX124" fmla="*/ 4694485 w 5785671"/>
              <a:gd name="connsiteY124" fmla="*/ 981637 h 3954817"/>
              <a:gd name="connsiteX125" fmla="*/ 4704927 w 5785671"/>
              <a:gd name="connsiteY125" fmla="*/ 939865 h 3954817"/>
              <a:gd name="connsiteX126" fmla="*/ 4715369 w 5785671"/>
              <a:gd name="connsiteY126" fmla="*/ 939865 h 3954817"/>
              <a:gd name="connsiteX127" fmla="*/ 4736253 w 5785671"/>
              <a:gd name="connsiteY127" fmla="*/ 945087 h 3954817"/>
              <a:gd name="connsiteX128" fmla="*/ 4757137 w 5785671"/>
              <a:gd name="connsiteY128" fmla="*/ 945087 h 3954817"/>
              <a:gd name="connsiteX129" fmla="*/ 4772800 w 5785671"/>
              <a:gd name="connsiteY129" fmla="*/ 971194 h 3954817"/>
              <a:gd name="connsiteX130" fmla="*/ 4783242 w 5785671"/>
              <a:gd name="connsiteY130" fmla="*/ 971194 h 3954817"/>
              <a:gd name="connsiteX131" fmla="*/ 4804126 w 5785671"/>
              <a:gd name="connsiteY131" fmla="*/ 971194 h 3954817"/>
              <a:gd name="connsiteX132" fmla="*/ 4877220 w 5785671"/>
              <a:gd name="connsiteY132" fmla="*/ 971194 h 3954817"/>
              <a:gd name="connsiteX133" fmla="*/ 4882441 w 5785671"/>
              <a:gd name="connsiteY133" fmla="*/ 960751 h 3954817"/>
              <a:gd name="connsiteX134" fmla="*/ 4830231 w 5785671"/>
              <a:gd name="connsiteY134" fmla="*/ 955530 h 3954817"/>
              <a:gd name="connsiteX135" fmla="*/ 4798905 w 5785671"/>
              <a:gd name="connsiteY135" fmla="*/ 929422 h 3954817"/>
              <a:gd name="connsiteX136" fmla="*/ 4778021 w 5785671"/>
              <a:gd name="connsiteY136" fmla="*/ 918979 h 3954817"/>
              <a:gd name="connsiteX137" fmla="*/ 4788463 w 5785671"/>
              <a:gd name="connsiteY137" fmla="*/ 908536 h 3954817"/>
              <a:gd name="connsiteX138" fmla="*/ 4825010 w 5785671"/>
              <a:gd name="connsiteY138" fmla="*/ 903315 h 3954817"/>
              <a:gd name="connsiteX139" fmla="*/ 4856336 w 5785671"/>
              <a:gd name="connsiteY139" fmla="*/ 913758 h 3954817"/>
              <a:gd name="connsiteX140" fmla="*/ 4887662 w 5785671"/>
              <a:gd name="connsiteY140" fmla="*/ 898093 h 3954817"/>
              <a:gd name="connsiteX141" fmla="*/ 4960755 w 5785671"/>
              <a:gd name="connsiteY141" fmla="*/ 908536 h 3954817"/>
              <a:gd name="connsiteX142" fmla="*/ 4986860 w 5785671"/>
              <a:gd name="connsiteY142" fmla="*/ 903315 h 3954817"/>
              <a:gd name="connsiteX143" fmla="*/ 5018186 w 5785671"/>
              <a:gd name="connsiteY143" fmla="*/ 892872 h 3954817"/>
              <a:gd name="connsiteX144" fmla="*/ 4981639 w 5785671"/>
              <a:gd name="connsiteY144" fmla="*/ 887650 h 3954817"/>
              <a:gd name="connsiteX145" fmla="*/ 4939871 w 5785671"/>
              <a:gd name="connsiteY145" fmla="*/ 887650 h 3954817"/>
              <a:gd name="connsiteX146" fmla="*/ 4955534 w 5785671"/>
              <a:gd name="connsiteY146" fmla="*/ 871986 h 3954817"/>
              <a:gd name="connsiteX147" fmla="*/ 5007744 w 5785671"/>
              <a:gd name="connsiteY147" fmla="*/ 861543 h 3954817"/>
              <a:gd name="connsiteX148" fmla="*/ 5018186 w 5785671"/>
              <a:gd name="connsiteY148" fmla="*/ 845879 h 3954817"/>
              <a:gd name="connsiteX149" fmla="*/ 5023407 w 5785671"/>
              <a:gd name="connsiteY149" fmla="*/ 835436 h 3954817"/>
              <a:gd name="connsiteX150" fmla="*/ 5054733 w 5785671"/>
              <a:gd name="connsiteY150" fmla="*/ 835436 h 3954817"/>
              <a:gd name="connsiteX151" fmla="*/ 5059954 w 5785671"/>
              <a:gd name="connsiteY151" fmla="*/ 824993 h 3954817"/>
              <a:gd name="connsiteX152" fmla="*/ 5054733 w 5785671"/>
              <a:gd name="connsiteY152" fmla="*/ 809328 h 3954817"/>
              <a:gd name="connsiteX153" fmla="*/ 5065175 w 5785671"/>
              <a:gd name="connsiteY153" fmla="*/ 804107 h 3954817"/>
              <a:gd name="connsiteX154" fmla="*/ 5096501 w 5785671"/>
              <a:gd name="connsiteY154" fmla="*/ 798885 h 3954817"/>
              <a:gd name="connsiteX155" fmla="*/ 5091280 w 5785671"/>
              <a:gd name="connsiteY155" fmla="*/ 778000 h 3954817"/>
              <a:gd name="connsiteX156" fmla="*/ 5133048 w 5785671"/>
              <a:gd name="connsiteY156" fmla="*/ 762335 h 3954817"/>
              <a:gd name="connsiteX157" fmla="*/ 5164374 w 5785671"/>
              <a:gd name="connsiteY157" fmla="*/ 757114 h 3954817"/>
              <a:gd name="connsiteX158" fmla="*/ 5133048 w 5785671"/>
              <a:gd name="connsiteY158" fmla="*/ 741449 h 3954817"/>
              <a:gd name="connsiteX159" fmla="*/ 5138269 w 5785671"/>
              <a:gd name="connsiteY159" fmla="*/ 731006 h 3954817"/>
              <a:gd name="connsiteX160" fmla="*/ 5185258 w 5785671"/>
              <a:gd name="connsiteY160" fmla="*/ 731006 h 3954817"/>
              <a:gd name="connsiteX161" fmla="*/ 5190479 w 5785671"/>
              <a:gd name="connsiteY161" fmla="*/ 731006 h 3954817"/>
              <a:gd name="connsiteX162" fmla="*/ 5190479 w 5785671"/>
              <a:gd name="connsiteY162" fmla="*/ 715342 h 3954817"/>
              <a:gd name="connsiteX163" fmla="*/ 5174816 w 5785671"/>
              <a:gd name="connsiteY163" fmla="*/ 715342 h 3954817"/>
              <a:gd name="connsiteX164" fmla="*/ 5164374 w 5785671"/>
              <a:gd name="connsiteY164" fmla="*/ 699677 h 3954817"/>
              <a:gd name="connsiteX165" fmla="*/ 5174816 w 5785671"/>
              <a:gd name="connsiteY165" fmla="*/ 694456 h 3954817"/>
              <a:gd name="connsiteX166" fmla="*/ 5206142 w 5785671"/>
              <a:gd name="connsiteY166" fmla="*/ 689234 h 3954817"/>
              <a:gd name="connsiteX167" fmla="*/ 5211363 w 5785671"/>
              <a:gd name="connsiteY167" fmla="*/ 694456 h 3954817"/>
              <a:gd name="connsiteX168" fmla="*/ 5221805 w 5785671"/>
              <a:gd name="connsiteY168" fmla="*/ 689234 h 3954817"/>
              <a:gd name="connsiteX169" fmla="*/ 5216584 w 5785671"/>
              <a:gd name="connsiteY169" fmla="*/ 689234 h 3954817"/>
              <a:gd name="connsiteX170" fmla="*/ 5206142 w 5785671"/>
              <a:gd name="connsiteY170" fmla="*/ 689234 h 3954817"/>
              <a:gd name="connsiteX171" fmla="*/ 5221805 w 5785671"/>
              <a:gd name="connsiteY171" fmla="*/ 663127 h 3954817"/>
              <a:gd name="connsiteX172" fmla="*/ 5247910 w 5785671"/>
              <a:gd name="connsiteY172" fmla="*/ 668349 h 3954817"/>
              <a:gd name="connsiteX173" fmla="*/ 5258352 w 5785671"/>
              <a:gd name="connsiteY173" fmla="*/ 657906 h 3954817"/>
              <a:gd name="connsiteX174" fmla="*/ 5263573 w 5785671"/>
              <a:gd name="connsiteY174" fmla="*/ 631798 h 3954817"/>
              <a:gd name="connsiteX175" fmla="*/ 5284457 w 5785671"/>
              <a:gd name="connsiteY175" fmla="*/ 626577 h 3954817"/>
              <a:gd name="connsiteX176" fmla="*/ 5300120 w 5785671"/>
              <a:gd name="connsiteY176" fmla="*/ 595248 h 3954817"/>
              <a:gd name="connsiteX177" fmla="*/ 5321003 w 5785671"/>
              <a:gd name="connsiteY177" fmla="*/ 595248 h 3954817"/>
              <a:gd name="connsiteX178" fmla="*/ 5336666 w 5785671"/>
              <a:gd name="connsiteY178" fmla="*/ 563919 h 3954817"/>
              <a:gd name="connsiteX179" fmla="*/ 5357550 w 5785671"/>
              <a:gd name="connsiteY179" fmla="*/ 563919 h 3954817"/>
              <a:gd name="connsiteX180" fmla="*/ 5362771 w 5785671"/>
              <a:gd name="connsiteY180" fmla="*/ 543033 h 3954817"/>
              <a:gd name="connsiteX181" fmla="*/ 5367992 w 5785671"/>
              <a:gd name="connsiteY181" fmla="*/ 532590 h 3954817"/>
              <a:gd name="connsiteX182" fmla="*/ 5404539 w 5785671"/>
              <a:gd name="connsiteY182" fmla="*/ 522147 h 3954817"/>
              <a:gd name="connsiteX183" fmla="*/ 5404539 w 5785671"/>
              <a:gd name="connsiteY183" fmla="*/ 532590 h 3954817"/>
              <a:gd name="connsiteX184" fmla="*/ 5347108 w 5785671"/>
              <a:gd name="connsiteY184" fmla="*/ 610912 h 3954817"/>
              <a:gd name="connsiteX185" fmla="*/ 5331445 w 5785671"/>
              <a:gd name="connsiteY185" fmla="*/ 626577 h 3954817"/>
              <a:gd name="connsiteX186" fmla="*/ 5305340 w 5785671"/>
              <a:gd name="connsiteY186" fmla="*/ 673570 h 3954817"/>
              <a:gd name="connsiteX187" fmla="*/ 5289678 w 5785671"/>
              <a:gd name="connsiteY187" fmla="*/ 684013 h 3954817"/>
              <a:gd name="connsiteX188" fmla="*/ 5237468 w 5785671"/>
              <a:gd name="connsiteY188" fmla="*/ 762335 h 3954817"/>
              <a:gd name="connsiteX189" fmla="*/ 5237468 w 5785671"/>
              <a:gd name="connsiteY189" fmla="*/ 788442 h 3954817"/>
              <a:gd name="connsiteX190" fmla="*/ 5221805 w 5785671"/>
              <a:gd name="connsiteY190" fmla="*/ 783221 h 3954817"/>
              <a:gd name="connsiteX191" fmla="*/ 5211363 w 5785671"/>
              <a:gd name="connsiteY191" fmla="*/ 804107 h 3954817"/>
              <a:gd name="connsiteX192" fmla="*/ 5237468 w 5785671"/>
              <a:gd name="connsiteY192" fmla="*/ 788442 h 3954817"/>
              <a:gd name="connsiteX193" fmla="*/ 5247910 w 5785671"/>
              <a:gd name="connsiteY193" fmla="*/ 798885 h 3954817"/>
              <a:gd name="connsiteX194" fmla="*/ 5274015 w 5785671"/>
              <a:gd name="connsiteY194" fmla="*/ 788442 h 3954817"/>
              <a:gd name="connsiteX195" fmla="*/ 5284457 w 5785671"/>
              <a:gd name="connsiteY195" fmla="*/ 778000 h 3954817"/>
              <a:gd name="connsiteX196" fmla="*/ 5300120 w 5785671"/>
              <a:gd name="connsiteY196" fmla="*/ 778000 h 3954817"/>
              <a:gd name="connsiteX197" fmla="*/ 5315782 w 5785671"/>
              <a:gd name="connsiteY197" fmla="*/ 767557 h 3954817"/>
              <a:gd name="connsiteX198" fmla="*/ 5315782 w 5785671"/>
              <a:gd name="connsiteY198" fmla="*/ 757114 h 3954817"/>
              <a:gd name="connsiteX199" fmla="*/ 5326224 w 5785671"/>
              <a:gd name="connsiteY199" fmla="*/ 736228 h 3954817"/>
              <a:gd name="connsiteX200" fmla="*/ 5347108 w 5785671"/>
              <a:gd name="connsiteY200" fmla="*/ 731006 h 3954817"/>
              <a:gd name="connsiteX201" fmla="*/ 5367992 w 5785671"/>
              <a:gd name="connsiteY201" fmla="*/ 704899 h 3954817"/>
              <a:gd name="connsiteX202" fmla="*/ 5399318 w 5785671"/>
              <a:gd name="connsiteY202" fmla="*/ 694456 h 3954817"/>
              <a:gd name="connsiteX203" fmla="*/ 5409760 w 5785671"/>
              <a:gd name="connsiteY203" fmla="*/ 678792 h 3954817"/>
              <a:gd name="connsiteX204" fmla="*/ 5435865 w 5785671"/>
              <a:gd name="connsiteY204" fmla="*/ 663127 h 3954817"/>
              <a:gd name="connsiteX205" fmla="*/ 5477633 w 5785671"/>
              <a:gd name="connsiteY205" fmla="*/ 626577 h 3954817"/>
              <a:gd name="connsiteX206" fmla="*/ 5482854 w 5785671"/>
              <a:gd name="connsiteY206" fmla="*/ 642241 h 3954817"/>
              <a:gd name="connsiteX207" fmla="*/ 5456749 w 5785671"/>
              <a:gd name="connsiteY207" fmla="*/ 678792 h 3954817"/>
              <a:gd name="connsiteX208" fmla="*/ 5425423 w 5785671"/>
              <a:gd name="connsiteY208" fmla="*/ 725785 h 3954817"/>
              <a:gd name="connsiteX209" fmla="*/ 5399318 w 5785671"/>
              <a:gd name="connsiteY209" fmla="*/ 757114 h 3954817"/>
              <a:gd name="connsiteX210" fmla="*/ 5373213 w 5785671"/>
              <a:gd name="connsiteY210" fmla="*/ 793664 h 3954817"/>
              <a:gd name="connsiteX211" fmla="*/ 5347108 w 5785671"/>
              <a:gd name="connsiteY211" fmla="*/ 830214 h 3954817"/>
              <a:gd name="connsiteX212" fmla="*/ 5341887 w 5785671"/>
              <a:gd name="connsiteY212" fmla="*/ 835436 h 3954817"/>
              <a:gd name="connsiteX213" fmla="*/ 5294899 w 5785671"/>
              <a:gd name="connsiteY213" fmla="*/ 913758 h 3954817"/>
              <a:gd name="connsiteX214" fmla="*/ 5263573 w 5785671"/>
              <a:gd name="connsiteY214" fmla="*/ 950308 h 3954817"/>
              <a:gd name="connsiteX215" fmla="*/ 5242689 w 5785671"/>
              <a:gd name="connsiteY215" fmla="*/ 965973 h 3954817"/>
              <a:gd name="connsiteX216" fmla="*/ 5232247 w 5785671"/>
              <a:gd name="connsiteY216" fmla="*/ 997301 h 3954817"/>
              <a:gd name="connsiteX217" fmla="*/ 5200921 w 5785671"/>
              <a:gd name="connsiteY217" fmla="*/ 1023409 h 3954817"/>
              <a:gd name="connsiteX218" fmla="*/ 5195700 w 5785671"/>
              <a:gd name="connsiteY218" fmla="*/ 1028630 h 3954817"/>
              <a:gd name="connsiteX219" fmla="*/ 5117385 w 5785671"/>
              <a:gd name="connsiteY219" fmla="*/ 1143502 h 3954817"/>
              <a:gd name="connsiteX220" fmla="*/ 5059954 w 5785671"/>
              <a:gd name="connsiteY220" fmla="*/ 1211382 h 3954817"/>
              <a:gd name="connsiteX221" fmla="*/ 4992081 w 5785671"/>
              <a:gd name="connsiteY221" fmla="*/ 1294925 h 3954817"/>
              <a:gd name="connsiteX222" fmla="*/ 4955534 w 5785671"/>
              <a:gd name="connsiteY222" fmla="*/ 1347140 h 3954817"/>
              <a:gd name="connsiteX223" fmla="*/ 4882441 w 5785671"/>
              <a:gd name="connsiteY223" fmla="*/ 1456791 h 3954817"/>
              <a:gd name="connsiteX224" fmla="*/ 4877220 w 5785671"/>
              <a:gd name="connsiteY224" fmla="*/ 1493341 h 3954817"/>
              <a:gd name="connsiteX225" fmla="*/ 4892883 w 5785671"/>
              <a:gd name="connsiteY225" fmla="*/ 1498563 h 3954817"/>
              <a:gd name="connsiteX226" fmla="*/ 4908546 w 5785671"/>
              <a:gd name="connsiteY226" fmla="*/ 1488120 h 3954817"/>
              <a:gd name="connsiteX227" fmla="*/ 4955534 w 5785671"/>
              <a:gd name="connsiteY227" fmla="*/ 1462013 h 3954817"/>
              <a:gd name="connsiteX228" fmla="*/ 4965976 w 5785671"/>
              <a:gd name="connsiteY228" fmla="*/ 1441127 h 3954817"/>
              <a:gd name="connsiteX229" fmla="*/ 5012965 w 5785671"/>
              <a:gd name="connsiteY229" fmla="*/ 1420241 h 3954817"/>
              <a:gd name="connsiteX230" fmla="*/ 5044291 w 5785671"/>
              <a:gd name="connsiteY230" fmla="*/ 1373247 h 3954817"/>
              <a:gd name="connsiteX231" fmla="*/ 5080838 w 5785671"/>
              <a:gd name="connsiteY231" fmla="*/ 1362805 h 3954817"/>
              <a:gd name="connsiteX232" fmla="*/ 5106943 w 5785671"/>
              <a:gd name="connsiteY232" fmla="*/ 1352362 h 3954817"/>
              <a:gd name="connsiteX233" fmla="*/ 5143490 w 5785671"/>
              <a:gd name="connsiteY233" fmla="*/ 1373247 h 3954817"/>
              <a:gd name="connsiteX234" fmla="*/ 5159153 w 5785671"/>
              <a:gd name="connsiteY234" fmla="*/ 1373247 h 3954817"/>
              <a:gd name="connsiteX235" fmla="*/ 5195700 w 5785671"/>
              <a:gd name="connsiteY235" fmla="*/ 1368026 h 3954817"/>
              <a:gd name="connsiteX236" fmla="*/ 5227026 w 5785671"/>
              <a:gd name="connsiteY236" fmla="*/ 1357583 h 3954817"/>
              <a:gd name="connsiteX237" fmla="*/ 5247910 w 5785671"/>
              <a:gd name="connsiteY237" fmla="*/ 1383690 h 3954817"/>
              <a:gd name="connsiteX238" fmla="*/ 5221805 w 5785671"/>
              <a:gd name="connsiteY238" fmla="*/ 1435905 h 3954817"/>
              <a:gd name="connsiteX239" fmla="*/ 5206142 w 5785671"/>
              <a:gd name="connsiteY239" fmla="*/ 1462013 h 3954817"/>
              <a:gd name="connsiteX240" fmla="*/ 5159153 w 5785671"/>
              <a:gd name="connsiteY240" fmla="*/ 1540335 h 3954817"/>
              <a:gd name="connsiteX241" fmla="*/ 5148711 w 5785671"/>
              <a:gd name="connsiteY241" fmla="*/ 1555999 h 3954817"/>
              <a:gd name="connsiteX242" fmla="*/ 5106943 w 5785671"/>
              <a:gd name="connsiteY242" fmla="*/ 1629100 h 3954817"/>
              <a:gd name="connsiteX243" fmla="*/ 5086059 w 5785671"/>
              <a:gd name="connsiteY243" fmla="*/ 1670871 h 3954817"/>
              <a:gd name="connsiteX244" fmla="*/ 5075617 w 5785671"/>
              <a:gd name="connsiteY244" fmla="*/ 1681314 h 3954817"/>
              <a:gd name="connsiteX245" fmla="*/ 5065175 w 5785671"/>
              <a:gd name="connsiteY245" fmla="*/ 1702200 h 3954817"/>
              <a:gd name="connsiteX246" fmla="*/ 5049512 w 5785671"/>
              <a:gd name="connsiteY246" fmla="*/ 1728308 h 3954817"/>
              <a:gd name="connsiteX247" fmla="*/ 4997302 w 5785671"/>
              <a:gd name="connsiteY247" fmla="*/ 1801408 h 3954817"/>
              <a:gd name="connsiteX248" fmla="*/ 4992081 w 5785671"/>
              <a:gd name="connsiteY248" fmla="*/ 1801408 h 3954817"/>
              <a:gd name="connsiteX249" fmla="*/ 4945092 w 5785671"/>
              <a:gd name="connsiteY249" fmla="*/ 1884952 h 3954817"/>
              <a:gd name="connsiteX250" fmla="*/ 4939871 w 5785671"/>
              <a:gd name="connsiteY250" fmla="*/ 1911059 h 3954817"/>
              <a:gd name="connsiteX251" fmla="*/ 4955534 w 5785671"/>
              <a:gd name="connsiteY251" fmla="*/ 1926723 h 3954817"/>
              <a:gd name="connsiteX252" fmla="*/ 4976418 w 5785671"/>
              <a:gd name="connsiteY252" fmla="*/ 1916281 h 3954817"/>
              <a:gd name="connsiteX253" fmla="*/ 5012965 w 5785671"/>
              <a:gd name="connsiteY253" fmla="*/ 1921502 h 3954817"/>
              <a:gd name="connsiteX254" fmla="*/ 5023407 w 5785671"/>
              <a:gd name="connsiteY254" fmla="*/ 1931945 h 3954817"/>
              <a:gd name="connsiteX255" fmla="*/ 5023407 w 5785671"/>
              <a:gd name="connsiteY255" fmla="*/ 1952831 h 3954817"/>
              <a:gd name="connsiteX256" fmla="*/ 5033849 w 5785671"/>
              <a:gd name="connsiteY256" fmla="*/ 1952831 h 3954817"/>
              <a:gd name="connsiteX257" fmla="*/ 5033849 w 5785671"/>
              <a:gd name="connsiteY257" fmla="*/ 1900616 h 3954817"/>
              <a:gd name="connsiteX258" fmla="*/ 5049512 w 5785671"/>
              <a:gd name="connsiteY258" fmla="*/ 1900616 h 3954817"/>
              <a:gd name="connsiteX259" fmla="*/ 5065175 w 5785671"/>
              <a:gd name="connsiteY259" fmla="*/ 1916281 h 3954817"/>
              <a:gd name="connsiteX260" fmla="*/ 5080838 w 5785671"/>
              <a:gd name="connsiteY260" fmla="*/ 1895395 h 3954817"/>
              <a:gd name="connsiteX261" fmla="*/ 5101722 w 5785671"/>
              <a:gd name="connsiteY261" fmla="*/ 1879730 h 3954817"/>
              <a:gd name="connsiteX262" fmla="*/ 5106943 w 5785671"/>
              <a:gd name="connsiteY262" fmla="*/ 1864066 h 3954817"/>
              <a:gd name="connsiteX263" fmla="*/ 5112164 w 5785671"/>
              <a:gd name="connsiteY263" fmla="*/ 1858844 h 3954817"/>
              <a:gd name="connsiteX264" fmla="*/ 5122606 w 5785671"/>
              <a:gd name="connsiteY264" fmla="*/ 1864066 h 3954817"/>
              <a:gd name="connsiteX265" fmla="*/ 5122606 w 5785671"/>
              <a:gd name="connsiteY265" fmla="*/ 1879730 h 3954817"/>
              <a:gd name="connsiteX266" fmla="*/ 5127827 w 5785671"/>
              <a:gd name="connsiteY266" fmla="*/ 1884952 h 3954817"/>
              <a:gd name="connsiteX267" fmla="*/ 5143490 w 5785671"/>
              <a:gd name="connsiteY267" fmla="*/ 1853623 h 3954817"/>
              <a:gd name="connsiteX268" fmla="*/ 5169595 w 5785671"/>
              <a:gd name="connsiteY268" fmla="*/ 1853623 h 3954817"/>
              <a:gd name="connsiteX269" fmla="*/ 5185258 w 5785671"/>
              <a:gd name="connsiteY269" fmla="*/ 1822294 h 3954817"/>
              <a:gd name="connsiteX270" fmla="*/ 5206142 w 5785671"/>
              <a:gd name="connsiteY270" fmla="*/ 1822294 h 3954817"/>
              <a:gd name="connsiteX271" fmla="*/ 5227026 w 5785671"/>
              <a:gd name="connsiteY271" fmla="*/ 1817073 h 3954817"/>
              <a:gd name="connsiteX272" fmla="*/ 5221805 w 5785671"/>
              <a:gd name="connsiteY272" fmla="*/ 1811851 h 3954817"/>
              <a:gd name="connsiteX273" fmla="*/ 5206142 w 5785671"/>
              <a:gd name="connsiteY273" fmla="*/ 1801408 h 3954817"/>
              <a:gd name="connsiteX274" fmla="*/ 5216584 w 5785671"/>
              <a:gd name="connsiteY274" fmla="*/ 1785744 h 3954817"/>
              <a:gd name="connsiteX275" fmla="*/ 5211363 w 5785671"/>
              <a:gd name="connsiteY275" fmla="*/ 1764858 h 3954817"/>
              <a:gd name="connsiteX276" fmla="*/ 5247910 w 5785671"/>
              <a:gd name="connsiteY276" fmla="*/ 1754415 h 3954817"/>
              <a:gd name="connsiteX277" fmla="*/ 5263573 w 5785671"/>
              <a:gd name="connsiteY277" fmla="*/ 1764858 h 3954817"/>
              <a:gd name="connsiteX278" fmla="*/ 5268794 w 5785671"/>
              <a:gd name="connsiteY278" fmla="*/ 1754415 h 3954817"/>
              <a:gd name="connsiteX279" fmla="*/ 5300120 w 5785671"/>
              <a:gd name="connsiteY279" fmla="*/ 1754415 h 3954817"/>
              <a:gd name="connsiteX280" fmla="*/ 5305340 w 5785671"/>
              <a:gd name="connsiteY280" fmla="*/ 1743972 h 3954817"/>
              <a:gd name="connsiteX281" fmla="*/ 5300120 w 5785671"/>
              <a:gd name="connsiteY281" fmla="*/ 1733529 h 3954817"/>
              <a:gd name="connsiteX282" fmla="*/ 5279236 w 5785671"/>
              <a:gd name="connsiteY282" fmla="*/ 1738750 h 3954817"/>
              <a:gd name="connsiteX283" fmla="*/ 5263573 w 5785671"/>
              <a:gd name="connsiteY283" fmla="*/ 1728308 h 3954817"/>
              <a:gd name="connsiteX284" fmla="*/ 5279236 w 5785671"/>
              <a:gd name="connsiteY284" fmla="*/ 1712643 h 3954817"/>
              <a:gd name="connsiteX285" fmla="*/ 5289678 w 5785671"/>
              <a:gd name="connsiteY285" fmla="*/ 1717865 h 3954817"/>
              <a:gd name="connsiteX286" fmla="*/ 5300120 w 5785671"/>
              <a:gd name="connsiteY286" fmla="*/ 1712643 h 3954817"/>
              <a:gd name="connsiteX287" fmla="*/ 5310561 w 5785671"/>
              <a:gd name="connsiteY287" fmla="*/ 1691757 h 3954817"/>
              <a:gd name="connsiteX288" fmla="*/ 5341887 w 5785671"/>
              <a:gd name="connsiteY288" fmla="*/ 1681314 h 3954817"/>
              <a:gd name="connsiteX289" fmla="*/ 5352329 w 5785671"/>
              <a:gd name="connsiteY289" fmla="*/ 1660429 h 3954817"/>
              <a:gd name="connsiteX290" fmla="*/ 5367992 w 5785671"/>
              <a:gd name="connsiteY290" fmla="*/ 1686536 h 3954817"/>
              <a:gd name="connsiteX291" fmla="*/ 5383655 w 5785671"/>
              <a:gd name="connsiteY291" fmla="*/ 1681314 h 3954817"/>
              <a:gd name="connsiteX292" fmla="*/ 5373213 w 5785671"/>
              <a:gd name="connsiteY292" fmla="*/ 1660429 h 3954817"/>
              <a:gd name="connsiteX293" fmla="*/ 5409760 w 5785671"/>
              <a:gd name="connsiteY293" fmla="*/ 1649985 h 3954817"/>
              <a:gd name="connsiteX294" fmla="*/ 5435865 w 5785671"/>
              <a:gd name="connsiteY294" fmla="*/ 1639542 h 3954817"/>
              <a:gd name="connsiteX295" fmla="*/ 5430644 w 5785671"/>
              <a:gd name="connsiteY295" fmla="*/ 1623878 h 3954817"/>
              <a:gd name="connsiteX296" fmla="*/ 5446307 w 5785671"/>
              <a:gd name="connsiteY296" fmla="*/ 1613435 h 3954817"/>
              <a:gd name="connsiteX297" fmla="*/ 5430644 w 5785671"/>
              <a:gd name="connsiteY297" fmla="*/ 1597771 h 3954817"/>
              <a:gd name="connsiteX298" fmla="*/ 5456749 w 5785671"/>
              <a:gd name="connsiteY298" fmla="*/ 1587328 h 3954817"/>
              <a:gd name="connsiteX299" fmla="*/ 5488075 w 5785671"/>
              <a:gd name="connsiteY299" fmla="*/ 1608214 h 3954817"/>
              <a:gd name="connsiteX300" fmla="*/ 5498517 w 5785671"/>
              <a:gd name="connsiteY300" fmla="*/ 1561221 h 3954817"/>
              <a:gd name="connsiteX301" fmla="*/ 5508959 w 5785671"/>
              <a:gd name="connsiteY301" fmla="*/ 1555999 h 3954817"/>
              <a:gd name="connsiteX302" fmla="*/ 5514180 w 5785671"/>
              <a:gd name="connsiteY302" fmla="*/ 1566442 h 3954817"/>
              <a:gd name="connsiteX303" fmla="*/ 5519401 w 5785671"/>
              <a:gd name="connsiteY303" fmla="*/ 1582106 h 3954817"/>
              <a:gd name="connsiteX304" fmla="*/ 5529843 w 5785671"/>
              <a:gd name="connsiteY304" fmla="*/ 1576885 h 3954817"/>
              <a:gd name="connsiteX305" fmla="*/ 5535064 w 5785671"/>
              <a:gd name="connsiteY305" fmla="*/ 1540335 h 3954817"/>
              <a:gd name="connsiteX306" fmla="*/ 5529843 w 5785671"/>
              <a:gd name="connsiteY306" fmla="*/ 1524670 h 3954817"/>
              <a:gd name="connsiteX307" fmla="*/ 5529843 w 5785671"/>
              <a:gd name="connsiteY307" fmla="*/ 1514227 h 3954817"/>
              <a:gd name="connsiteX308" fmla="*/ 5540285 w 5785671"/>
              <a:gd name="connsiteY308" fmla="*/ 1514227 h 3954817"/>
              <a:gd name="connsiteX309" fmla="*/ 5550727 w 5785671"/>
              <a:gd name="connsiteY309" fmla="*/ 1529892 h 3954817"/>
              <a:gd name="connsiteX310" fmla="*/ 5550727 w 5785671"/>
              <a:gd name="connsiteY310" fmla="*/ 1545556 h 3954817"/>
              <a:gd name="connsiteX311" fmla="*/ 5592495 w 5785671"/>
              <a:gd name="connsiteY311" fmla="*/ 1555999 h 3954817"/>
              <a:gd name="connsiteX312" fmla="*/ 5592495 w 5785671"/>
              <a:gd name="connsiteY312" fmla="*/ 1529892 h 3954817"/>
              <a:gd name="connsiteX313" fmla="*/ 5576832 w 5785671"/>
              <a:gd name="connsiteY313" fmla="*/ 1535113 h 3954817"/>
              <a:gd name="connsiteX314" fmla="*/ 5566390 w 5785671"/>
              <a:gd name="connsiteY314" fmla="*/ 1524670 h 3954817"/>
              <a:gd name="connsiteX315" fmla="*/ 5582053 w 5785671"/>
              <a:gd name="connsiteY315" fmla="*/ 1488120 h 3954817"/>
              <a:gd name="connsiteX316" fmla="*/ 5602937 w 5785671"/>
              <a:gd name="connsiteY316" fmla="*/ 1493341 h 3954817"/>
              <a:gd name="connsiteX317" fmla="*/ 5618600 w 5785671"/>
              <a:gd name="connsiteY317" fmla="*/ 1498563 h 3954817"/>
              <a:gd name="connsiteX318" fmla="*/ 5634263 w 5785671"/>
              <a:gd name="connsiteY318" fmla="*/ 1493341 h 3954817"/>
              <a:gd name="connsiteX319" fmla="*/ 5634263 w 5785671"/>
              <a:gd name="connsiteY319" fmla="*/ 1503784 h 3954817"/>
              <a:gd name="connsiteX320" fmla="*/ 5639484 w 5785671"/>
              <a:gd name="connsiteY320" fmla="*/ 1503784 h 3954817"/>
              <a:gd name="connsiteX321" fmla="*/ 5639484 w 5785671"/>
              <a:gd name="connsiteY321" fmla="*/ 1498563 h 3954817"/>
              <a:gd name="connsiteX322" fmla="*/ 5634263 w 5785671"/>
              <a:gd name="connsiteY322" fmla="*/ 1493341 h 3954817"/>
              <a:gd name="connsiteX323" fmla="*/ 5670810 w 5785671"/>
              <a:gd name="connsiteY323" fmla="*/ 1488120 h 3954817"/>
              <a:gd name="connsiteX324" fmla="*/ 5676031 w 5785671"/>
              <a:gd name="connsiteY324" fmla="*/ 1503784 h 3954817"/>
              <a:gd name="connsiteX325" fmla="*/ 5670810 w 5785671"/>
              <a:gd name="connsiteY325" fmla="*/ 1509006 h 3954817"/>
              <a:gd name="connsiteX326" fmla="*/ 5676031 w 5785671"/>
              <a:gd name="connsiteY326" fmla="*/ 1503784 h 3954817"/>
              <a:gd name="connsiteX327" fmla="*/ 5691693 w 5785671"/>
              <a:gd name="connsiteY327" fmla="*/ 1488120 h 3954817"/>
              <a:gd name="connsiteX328" fmla="*/ 5712577 w 5785671"/>
              <a:gd name="connsiteY328" fmla="*/ 1477677 h 3954817"/>
              <a:gd name="connsiteX329" fmla="*/ 5717798 w 5785671"/>
              <a:gd name="connsiteY329" fmla="*/ 1451569 h 3954817"/>
              <a:gd name="connsiteX330" fmla="*/ 5738682 w 5785671"/>
              <a:gd name="connsiteY330" fmla="*/ 1451569 h 3954817"/>
              <a:gd name="connsiteX331" fmla="*/ 5754345 w 5785671"/>
              <a:gd name="connsiteY331" fmla="*/ 1441127 h 3954817"/>
              <a:gd name="connsiteX332" fmla="*/ 5759566 w 5785671"/>
              <a:gd name="connsiteY332" fmla="*/ 1446348 h 3954817"/>
              <a:gd name="connsiteX333" fmla="*/ 5738682 w 5785671"/>
              <a:gd name="connsiteY333" fmla="*/ 1488120 h 3954817"/>
              <a:gd name="connsiteX334" fmla="*/ 5738682 w 5785671"/>
              <a:gd name="connsiteY334" fmla="*/ 1509006 h 3954817"/>
              <a:gd name="connsiteX335" fmla="*/ 5759566 w 5785671"/>
              <a:gd name="connsiteY335" fmla="*/ 1509006 h 3954817"/>
              <a:gd name="connsiteX336" fmla="*/ 5785671 w 5785671"/>
              <a:gd name="connsiteY336" fmla="*/ 1514227 h 3954817"/>
              <a:gd name="connsiteX337" fmla="*/ 5780450 w 5785671"/>
              <a:gd name="connsiteY337" fmla="*/ 1514227 h 3954817"/>
              <a:gd name="connsiteX338" fmla="*/ 5775229 w 5785671"/>
              <a:gd name="connsiteY338" fmla="*/ 1524670 h 3954817"/>
              <a:gd name="connsiteX339" fmla="*/ 5749124 w 5785671"/>
              <a:gd name="connsiteY339" fmla="*/ 1535113 h 3954817"/>
              <a:gd name="connsiteX340" fmla="*/ 5728240 w 5785671"/>
              <a:gd name="connsiteY340" fmla="*/ 1540335 h 3954817"/>
              <a:gd name="connsiteX341" fmla="*/ 5707356 w 5785671"/>
              <a:gd name="connsiteY341" fmla="*/ 1529892 h 3954817"/>
              <a:gd name="connsiteX342" fmla="*/ 5686473 w 5785671"/>
              <a:gd name="connsiteY342" fmla="*/ 1535113 h 3954817"/>
              <a:gd name="connsiteX343" fmla="*/ 5670810 w 5785671"/>
              <a:gd name="connsiteY343" fmla="*/ 1535113 h 3954817"/>
              <a:gd name="connsiteX344" fmla="*/ 5662978 w 5785671"/>
              <a:gd name="connsiteY344" fmla="*/ 1538377 h 3954817"/>
              <a:gd name="connsiteX345" fmla="*/ 5658279 w 5785671"/>
              <a:gd name="connsiteY345" fmla="*/ 1542684 h 3954817"/>
              <a:gd name="connsiteX346" fmla="*/ 5655147 w 5785671"/>
              <a:gd name="connsiteY346" fmla="*/ 1540335 h 3954817"/>
              <a:gd name="connsiteX347" fmla="*/ 5652452 w 5785671"/>
              <a:gd name="connsiteY347" fmla="*/ 1543030 h 3954817"/>
              <a:gd name="connsiteX348" fmla="*/ 5644705 w 5785671"/>
              <a:gd name="connsiteY348" fmla="*/ 1535766 h 3954817"/>
              <a:gd name="connsiteX349" fmla="*/ 5634263 w 5785671"/>
              <a:gd name="connsiteY349" fmla="*/ 1529892 h 3954817"/>
              <a:gd name="connsiteX350" fmla="*/ 5629042 w 5785671"/>
              <a:gd name="connsiteY350" fmla="*/ 1535113 h 3954817"/>
              <a:gd name="connsiteX351" fmla="*/ 5629042 w 5785671"/>
              <a:gd name="connsiteY351" fmla="*/ 1545556 h 3954817"/>
              <a:gd name="connsiteX352" fmla="*/ 5644705 w 5785671"/>
              <a:gd name="connsiteY352" fmla="*/ 1550777 h 3954817"/>
              <a:gd name="connsiteX353" fmla="*/ 5647968 w 5785671"/>
              <a:gd name="connsiteY353" fmla="*/ 1547514 h 3954817"/>
              <a:gd name="connsiteX354" fmla="*/ 5652452 w 5785671"/>
              <a:gd name="connsiteY354" fmla="*/ 1543030 h 3954817"/>
              <a:gd name="connsiteX355" fmla="*/ 5655147 w 5785671"/>
              <a:gd name="connsiteY355" fmla="*/ 1545556 h 3954817"/>
              <a:gd name="connsiteX356" fmla="*/ 5658279 w 5785671"/>
              <a:gd name="connsiteY356" fmla="*/ 1542684 h 3954817"/>
              <a:gd name="connsiteX357" fmla="*/ 5676031 w 5785671"/>
              <a:gd name="connsiteY357" fmla="*/ 1555999 h 3954817"/>
              <a:gd name="connsiteX358" fmla="*/ 5738682 w 5785671"/>
              <a:gd name="connsiteY358" fmla="*/ 1561221 h 3954817"/>
              <a:gd name="connsiteX359" fmla="*/ 5733461 w 5785671"/>
              <a:gd name="connsiteY359" fmla="*/ 1597771 h 3954817"/>
              <a:gd name="connsiteX360" fmla="*/ 5728240 w 5785671"/>
              <a:gd name="connsiteY360" fmla="*/ 1608214 h 3954817"/>
              <a:gd name="connsiteX361" fmla="*/ 5712577 w 5785671"/>
              <a:gd name="connsiteY361" fmla="*/ 1602992 h 3954817"/>
              <a:gd name="connsiteX362" fmla="*/ 5707356 w 5785671"/>
              <a:gd name="connsiteY362" fmla="*/ 1587328 h 3954817"/>
              <a:gd name="connsiteX363" fmla="*/ 5702135 w 5785671"/>
              <a:gd name="connsiteY363" fmla="*/ 1592549 h 3954817"/>
              <a:gd name="connsiteX364" fmla="*/ 5702135 w 5785671"/>
              <a:gd name="connsiteY364" fmla="*/ 1597771 h 3954817"/>
              <a:gd name="connsiteX365" fmla="*/ 5691693 w 5785671"/>
              <a:gd name="connsiteY365" fmla="*/ 1634321 h 3954817"/>
              <a:gd name="connsiteX366" fmla="*/ 5691693 w 5785671"/>
              <a:gd name="connsiteY366" fmla="*/ 1665650 h 3954817"/>
              <a:gd name="connsiteX367" fmla="*/ 5681252 w 5785671"/>
              <a:gd name="connsiteY367" fmla="*/ 1676093 h 3954817"/>
              <a:gd name="connsiteX368" fmla="*/ 5665589 w 5785671"/>
              <a:gd name="connsiteY368" fmla="*/ 1665650 h 3954817"/>
              <a:gd name="connsiteX369" fmla="*/ 5655147 w 5785671"/>
              <a:gd name="connsiteY369" fmla="*/ 1681314 h 3954817"/>
              <a:gd name="connsiteX370" fmla="*/ 5665589 w 5785671"/>
              <a:gd name="connsiteY370" fmla="*/ 1696979 h 3954817"/>
              <a:gd name="connsiteX371" fmla="*/ 5655147 w 5785671"/>
              <a:gd name="connsiteY371" fmla="*/ 1712643 h 3954817"/>
              <a:gd name="connsiteX372" fmla="*/ 5649926 w 5785671"/>
              <a:gd name="connsiteY372" fmla="*/ 1707422 h 3954817"/>
              <a:gd name="connsiteX373" fmla="*/ 5655147 w 5785671"/>
              <a:gd name="connsiteY373" fmla="*/ 1712643 h 3954817"/>
              <a:gd name="connsiteX374" fmla="*/ 5623821 w 5785671"/>
              <a:gd name="connsiteY374" fmla="*/ 1733529 h 3954817"/>
              <a:gd name="connsiteX375" fmla="*/ 5618600 w 5785671"/>
              <a:gd name="connsiteY375" fmla="*/ 1743972 h 3954817"/>
              <a:gd name="connsiteX376" fmla="*/ 5629042 w 5785671"/>
              <a:gd name="connsiteY376" fmla="*/ 1785744 h 3954817"/>
              <a:gd name="connsiteX377" fmla="*/ 5602937 w 5785671"/>
              <a:gd name="connsiteY377" fmla="*/ 1796187 h 3954817"/>
              <a:gd name="connsiteX378" fmla="*/ 5587274 w 5785671"/>
              <a:gd name="connsiteY378" fmla="*/ 1785744 h 3954817"/>
              <a:gd name="connsiteX379" fmla="*/ 5571611 w 5785671"/>
              <a:gd name="connsiteY379" fmla="*/ 1811851 h 3954817"/>
              <a:gd name="connsiteX380" fmla="*/ 5540285 w 5785671"/>
              <a:gd name="connsiteY380" fmla="*/ 1832737 h 3954817"/>
              <a:gd name="connsiteX381" fmla="*/ 5529843 w 5785671"/>
              <a:gd name="connsiteY381" fmla="*/ 1864066 h 3954817"/>
              <a:gd name="connsiteX382" fmla="*/ 5514180 w 5785671"/>
              <a:gd name="connsiteY382" fmla="*/ 1858844 h 3954817"/>
              <a:gd name="connsiteX383" fmla="*/ 5508959 w 5785671"/>
              <a:gd name="connsiteY383" fmla="*/ 1884952 h 3954817"/>
              <a:gd name="connsiteX384" fmla="*/ 5529843 w 5785671"/>
              <a:gd name="connsiteY384" fmla="*/ 1884952 h 3954817"/>
              <a:gd name="connsiteX385" fmla="*/ 5540285 w 5785671"/>
              <a:gd name="connsiteY385" fmla="*/ 1916281 h 3954817"/>
              <a:gd name="connsiteX386" fmla="*/ 5535064 w 5785671"/>
              <a:gd name="connsiteY386" fmla="*/ 1952831 h 3954817"/>
              <a:gd name="connsiteX387" fmla="*/ 5514180 w 5785671"/>
              <a:gd name="connsiteY387" fmla="*/ 1952831 h 3954817"/>
              <a:gd name="connsiteX388" fmla="*/ 5498517 w 5785671"/>
              <a:gd name="connsiteY388" fmla="*/ 1968495 h 3954817"/>
              <a:gd name="connsiteX389" fmla="*/ 5503738 w 5785671"/>
              <a:gd name="connsiteY389" fmla="*/ 1989381 h 3954817"/>
              <a:gd name="connsiteX390" fmla="*/ 5488075 w 5785671"/>
              <a:gd name="connsiteY390" fmla="*/ 1999824 h 3954817"/>
              <a:gd name="connsiteX391" fmla="*/ 5477633 w 5785671"/>
              <a:gd name="connsiteY391" fmla="*/ 1989381 h 3954817"/>
              <a:gd name="connsiteX392" fmla="*/ 5477633 w 5785671"/>
              <a:gd name="connsiteY392" fmla="*/ 1968495 h 3954817"/>
              <a:gd name="connsiteX393" fmla="*/ 5482854 w 5785671"/>
              <a:gd name="connsiteY393" fmla="*/ 1926723 h 3954817"/>
              <a:gd name="connsiteX394" fmla="*/ 5461970 w 5785671"/>
              <a:gd name="connsiteY394" fmla="*/ 1952831 h 3954817"/>
              <a:gd name="connsiteX395" fmla="*/ 5456749 w 5785671"/>
              <a:gd name="connsiteY395" fmla="*/ 2052039 h 3954817"/>
              <a:gd name="connsiteX396" fmla="*/ 5420202 w 5785671"/>
              <a:gd name="connsiteY396" fmla="*/ 2072925 h 3954817"/>
              <a:gd name="connsiteX397" fmla="*/ 5414981 w 5785671"/>
              <a:gd name="connsiteY397" fmla="*/ 2078146 h 3954817"/>
              <a:gd name="connsiteX398" fmla="*/ 5383655 w 5785671"/>
              <a:gd name="connsiteY398" fmla="*/ 2104253 h 3954817"/>
              <a:gd name="connsiteX399" fmla="*/ 5378434 w 5785671"/>
              <a:gd name="connsiteY399" fmla="*/ 2114697 h 3954817"/>
              <a:gd name="connsiteX400" fmla="*/ 5357550 w 5785671"/>
              <a:gd name="connsiteY400" fmla="*/ 2093811 h 3954817"/>
              <a:gd name="connsiteX401" fmla="*/ 5352329 w 5785671"/>
              <a:gd name="connsiteY401" fmla="*/ 2093811 h 3954817"/>
              <a:gd name="connsiteX402" fmla="*/ 5347108 w 5785671"/>
              <a:gd name="connsiteY402" fmla="*/ 2099032 h 3954817"/>
              <a:gd name="connsiteX403" fmla="*/ 5357550 w 5785671"/>
              <a:gd name="connsiteY403" fmla="*/ 2119918 h 3954817"/>
              <a:gd name="connsiteX404" fmla="*/ 5341887 w 5785671"/>
              <a:gd name="connsiteY404" fmla="*/ 2151247 h 3954817"/>
              <a:gd name="connsiteX405" fmla="*/ 5326224 w 5785671"/>
              <a:gd name="connsiteY405" fmla="*/ 2135582 h 3954817"/>
              <a:gd name="connsiteX406" fmla="*/ 5315782 w 5785671"/>
              <a:gd name="connsiteY406" fmla="*/ 2166911 h 3954817"/>
              <a:gd name="connsiteX407" fmla="*/ 5321003 w 5785671"/>
              <a:gd name="connsiteY407" fmla="*/ 2172133 h 3954817"/>
              <a:gd name="connsiteX408" fmla="*/ 5347108 w 5785671"/>
              <a:gd name="connsiteY408" fmla="*/ 2177354 h 3954817"/>
              <a:gd name="connsiteX409" fmla="*/ 5341887 w 5785671"/>
              <a:gd name="connsiteY409" fmla="*/ 2193018 h 3954817"/>
              <a:gd name="connsiteX410" fmla="*/ 5315782 w 5785671"/>
              <a:gd name="connsiteY410" fmla="*/ 2203461 h 3954817"/>
              <a:gd name="connsiteX411" fmla="*/ 5310561 w 5785671"/>
              <a:gd name="connsiteY411" fmla="*/ 2234790 h 3954817"/>
              <a:gd name="connsiteX412" fmla="*/ 5300120 w 5785671"/>
              <a:gd name="connsiteY412" fmla="*/ 2240012 h 3954817"/>
              <a:gd name="connsiteX413" fmla="*/ 5263573 w 5785671"/>
              <a:gd name="connsiteY413" fmla="*/ 2229569 h 3954817"/>
              <a:gd name="connsiteX414" fmla="*/ 5247910 w 5785671"/>
              <a:gd name="connsiteY414" fmla="*/ 2203461 h 3954817"/>
              <a:gd name="connsiteX415" fmla="*/ 5242689 w 5785671"/>
              <a:gd name="connsiteY415" fmla="*/ 2287005 h 3954817"/>
              <a:gd name="connsiteX416" fmla="*/ 5221805 w 5785671"/>
              <a:gd name="connsiteY416" fmla="*/ 2297448 h 3954817"/>
              <a:gd name="connsiteX417" fmla="*/ 5211363 w 5785671"/>
              <a:gd name="connsiteY417" fmla="*/ 2297448 h 3954817"/>
              <a:gd name="connsiteX418" fmla="*/ 5195700 w 5785671"/>
              <a:gd name="connsiteY418" fmla="*/ 2292226 h 3954817"/>
              <a:gd name="connsiteX419" fmla="*/ 5190479 w 5785671"/>
              <a:gd name="connsiteY419" fmla="*/ 2297448 h 3954817"/>
              <a:gd name="connsiteX420" fmla="*/ 5190479 w 5785671"/>
              <a:gd name="connsiteY420" fmla="*/ 2323555 h 3954817"/>
              <a:gd name="connsiteX421" fmla="*/ 5174816 w 5785671"/>
              <a:gd name="connsiteY421" fmla="*/ 2360106 h 3954817"/>
              <a:gd name="connsiteX422" fmla="*/ 5159153 w 5785671"/>
              <a:gd name="connsiteY422" fmla="*/ 2365327 h 3954817"/>
              <a:gd name="connsiteX423" fmla="*/ 5153932 w 5785671"/>
              <a:gd name="connsiteY423" fmla="*/ 2380991 h 3954817"/>
              <a:gd name="connsiteX424" fmla="*/ 5164374 w 5785671"/>
              <a:gd name="connsiteY424" fmla="*/ 2407099 h 3954817"/>
              <a:gd name="connsiteX425" fmla="*/ 5169595 w 5785671"/>
              <a:gd name="connsiteY425" fmla="*/ 2386213 h 3954817"/>
              <a:gd name="connsiteX426" fmla="*/ 5185258 w 5785671"/>
              <a:gd name="connsiteY426" fmla="*/ 2401877 h 3954817"/>
              <a:gd name="connsiteX427" fmla="*/ 5185258 w 5785671"/>
              <a:gd name="connsiteY427" fmla="*/ 2422763 h 3954817"/>
              <a:gd name="connsiteX428" fmla="*/ 5153932 w 5785671"/>
              <a:gd name="connsiteY428" fmla="*/ 2443649 h 3954817"/>
              <a:gd name="connsiteX429" fmla="*/ 5143490 w 5785671"/>
              <a:gd name="connsiteY429" fmla="*/ 2464535 h 3954817"/>
              <a:gd name="connsiteX430" fmla="*/ 5138269 w 5785671"/>
              <a:gd name="connsiteY430" fmla="*/ 2469757 h 3954817"/>
              <a:gd name="connsiteX431" fmla="*/ 5101722 w 5785671"/>
              <a:gd name="connsiteY431" fmla="*/ 2464535 h 3954817"/>
              <a:gd name="connsiteX432" fmla="*/ 5096501 w 5785671"/>
              <a:gd name="connsiteY432" fmla="*/ 2438428 h 3954817"/>
              <a:gd name="connsiteX433" fmla="*/ 5086059 w 5785671"/>
              <a:gd name="connsiteY433" fmla="*/ 2433206 h 3954817"/>
              <a:gd name="connsiteX434" fmla="*/ 5075617 w 5785671"/>
              <a:gd name="connsiteY434" fmla="*/ 2469757 h 3954817"/>
              <a:gd name="connsiteX435" fmla="*/ 5065175 w 5785671"/>
              <a:gd name="connsiteY435" fmla="*/ 2485421 h 3954817"/>
              <a:gd name="connsiteX436" fmla="*/ 5117385 w 5785671"/>
              <a:gd name="connsiteY436" fmla="*/ 2490642 h 3954817"/>
              <a:gd name="connsiteX437" fmla="*/ 5148711 w 5785671"/>
              <a:gd name="connsiteY437" fmla="*/ 2480199 h 3954817"/>
              <a:gd name="connsiteX438" fmla="*/ 5174816 w 5785671"/>
              <a:gd name="connsiteY438" fmla="*/ 2448871 h 3954817"/>
              <a:gd name="connsiteX439" fmla="*/ 5185258 w 5785671"/>
              <a:gd name="connsiteY439" fmla="*/ 2454092 h 3954817"/>
              <a:gd name="connsiteX440" fmla="*/ 5195700 w 5785671"/>
              <a:gd name="connsiteY440" fmla="*/ 2464535 h 3954817"/>
              <a:gd name="connsiteX441" fmla="*/ 5190479 w 5785671"/>
              <a:gd name="connsiteY441" fmla="*/ 2480199 h 3954817"/>
              <a:gd name="connsiteX442" fmla="*/ 5195700 w 5785671"/>
              <a:gd name="connsiteY442" fmla="*/ 2495864 h 3954817"/>
              <a:gd name="connsiteX443" fmla="*/ 5195700 w 5785671"/>
              <a:gd name="connsiteY443" fmla="*/ 2506307 h 3954817"/>
              <a:gd name="connsiteX444" fmla="*/ 5195700 w 5785671"/>
              <a:gd name="connsiteY444" fmla="*/ 2511528 h 3954817"/>
              <a:gd name="connsiteX445" fmla="*/ 5200921 w 5785671"/>
              <a:gd name="connsiteY445" fmla="*/ 2506307 h 3954817"/>
              <a:gd name="connsiteX446" fmla="*/ 5195700 w 5785671"/>
              <a:gd name="connsiteY446" fmla="*/ 2495864 h 3954817"/>
              <a:gd name="connsiteX447" fmla="*/ 5200921 w 5785671"/>
              <a:gd name="connsiteY447" fmla="*/ 2485421 h 3954817"/>
              <a:gd name="connsiteX448" fmla="*/ 5195700 w 5785671"/>
              <a:gd name="connsiteY448" fmla="*/ 2464535 h 3954817"/>
              <a:gd name="connsiteX449" fmla="*/ 5211363 w 5785671"/>
              <a:gd name="connsiteY449" fmla="*/ 2443649 h 3954817"/>
              <a:gd name="connsiteX450" fmla="*/ 5200921 w 5785671"/>
              <a:gd name="connsiteY450" fmla="*/ 2427985 h 3954817"/>
              <a:gd name="connsiteX451" fmla="*/ 5206142 w 5785671"/>
              <a:gd name="connsiteY451" fmla="*/ 2375770 h 3954817"/>
              <a:gd name="connsiteX452" fmla="*/ 5206142 w 5785671"/>
              <a:gd name="connsiteY452" fmla="*/ 2328777 h 3954817"/>
              <a:gd name="connsiteX453" fmla="*/ 5232247 w 5785671"/>
              <a:gd name="connsiteY453" fmla="*/ 2318334 h 3954817"/>
              <a:gd name="connsiteX454" fmla="*/ 5227026 w 5785671"/>
              <a:gd name="connsiteY454" fmla="*/ 2349663 h 3954817"/>
              <a:gd name="connsiteX455" fmla="*/ 5305340 w 5785671"/>
              <a:gd name="connsiteY455" fmla="*/ 2344441 h 3954817"/>
              <a:gd name="connsiteX456" fmla="*/ 5321003 w 5785671"/>
              <a:gd name="connsiteY456" fmla="*/ 2370549 h 3954817"/>
              <a:gd name="connsiteX457" fmla="*/ 5331445 w 5785671"/>
              <a:gd name="connsiteY457" fmla="*/ 2354884 h 3954817"/>
              <a:gd name="connsiteX458" fmla="*/ 5326224 w 5785671"/>
              <a:gd name="connsiteY458" fmla="*/ 2307891 h 3954817"/>
              <a:gd name="connsiteX459" fmla="*/ 5362771 w 5785671"/>
              <a:gd name="connsiteY459" fmla="*/ 2333998 h 3954817"/>
              <a:gd name="connsiteX460" fmla="*/ 5373213 w 5785671"/>
              <a:gd name="connsiteY460" fmla="*/ 2313112 h 3954817"/>
              <a:gd name="connsiteX461" fmla="*/ 5378434 w 5785671"/>
              <a:gd name="connsiteY461" fmla="*/ 2313112 h 3954817"/>
              <a:gd name="connsiteX462" fmla="*/ 5394097 w 5785671"/>
              <a:gd name="connsiteY462" fmla="*/ 2349663 h 3954817"/>
              <a:gd name="connsiteX463" fmla="*/ 5388876 w 5785671"/>
              <a:gd name="connsiteY463" fmla="*/ 2391434 h 3954817"/>
              <a:gd name="connsiteX464" fmla="*/ 5394097 w 5785671"/>
              <a:gd name="connsiteY464" fmla="*/ 2407099 h 3954817"/>
              <a:gd name="connsiteX465" fmla="*/ 5414981 w 5785671"/>
              <a:gd name="connsiteY465" fmla="*/ 2386213 h 3954817"/>
              <a:gd name="connsiteX466" fmla="*/ 5430644 w 5785671"/>
              <a:gd name="connsiteY466" fmla="*/ 2375770 h 3954817"/>
              <a:gd name="connsiteX467" fmla="*/ 5409760 w 5785671"/>
              <a:gd name="connsiteY467" fmla="*/ 2370549 h 3954817"/>
              <a:gd name="connsiteX468" fmla="*/ 5394097 w 5785671"/>
              <a:gd name="connsiteY468" fmla="*/ 2349663 h 3954817"/>
              <a:gd name="connsiteX469" fmla="*/ 5394097 w 5785671"/>
              <a:gd name="connsiteY469" fmla="*/ 2307891 h 3954817"/>
              <a:gd name="connsiteX470" fmla="*/ 5378434 w 5785671"/>
              <a:gd name="connsiteY470" fmla="*/ 2292226 h 3954817"/>
              <a:gd name="connsiteX471" fmla="*/ 5394097 w 5785671"/>
              <a:gd name="connsiteY471" fmla="*/ 2287005 h 3954817"/>
              <a:gd name="connsiteX472" fmla="*/ 5441086 w 5785671"/>
              <a:gd name="connsiteY472" fmla="*/ 2234790 h 3954817"/>
              <a:gd name="connsiteX473" fmla="*/ 5467191 w 5785671"/>
              <a:gd name="connsiteY473" fmla="*/ 2250455 h 3954817"/>
              <a:gd name="connsiteX474" fmla="*/ 5488075 w 5785671"/>
              <a:gd name="connsiteY474" fmla="*/ 2245233 h 3954817"/>
              <a:gd name="connsiteX475" fmla="*/ 5508959 w 5785671"/>
              <a:gd name="connsiteY475" fmla="*/ 2260898 h 3954817"/>
              <a:gd name="connsiteX476" fmla="*/ 5535064 w 5785671"/>
              <a:gd name="connsiteY476" fmla="*/ 2260898 h 3954817"/>
              <a:gd name="connsiteX477" fmla="*/ 5535064 w 5785671"/>
              <a:gd name="connsiteY477" fmla="*/ 2276562 h 3954817"/>
              <a:gd name="connsiteX478" fmla="*/ 5545506 w 5785671"/>
              <a:gd name="connsiteY478" fmla="*/ 2287005 h 3954817"/>
              <a:gd name="connsiteX479" fmla="*/ 5545506 w 5785671"/>
              <a:gd name="connsiteY479" fmla="*/ 2255676 h 3954817"/>
              <a:gd name="connsiteX480" fmla="*/ 5550727 w 5785671"/>
              <a:gd name="connsiteY480" fmla="*/ 2240012 h 3954817"/>
              <a:gd name="connsiteX481" fmla="*/ 5566390 w 5785671"/>
              <a:gd name="connsiteY481" fmla="*/ 2187797 h 3954817"/>
              <a:gd name="connsiteX482" fmla="*/ 5592495 w 5785671"/>
              <a:gd name="connsiteY482" fmla="*/ 2172133 h 3954817"/>
              <a:gd name="connsiteX483" fmla="*/ 5602937 w 5785671"/>
              <a:gd name="connsiteY483" fmla="*/ 2177354 h 3954817"/>
              <a:gd name="connsiteX484" fmla="*/ 5597716 w 5785671"/>
              <a:gd name="connsiteY484" fmla="*/ 2203461 h 3954817"/>
              <a:gd name="connsiteX485" fmla="*/ 5582053 w 5785671"/>
              <a:gd name="connsiteY485" fmla="*/ 2208683 h 3954817"/>
              <a:gd name="connsiteX486" fmla="*/ 5608158 w 5785671"/>
              <a:gd name="connsiteY486" fmla="*/ 2219126 h 3954817"/>
              <a:gd name="connsiteX487" fmla="*/ 5608158 w 5785671"/>
              <a:gd name="connsiteY487" fmla="*/ 2245233 h 3954817"/>
              <a:gd name="connsiteX488" fmla="*/ 5613379 w 5785671"/>
              <a:gd name="connsiteY488" fmla="*/ 2250455 h 3954817"/>
              <a:gd name="connsiteX489" fmla="*/ 5623821 w 5785671"/>
              <a:gd name="connsiteY489" fmla="*/ 2229569 h 3954817"/>
              <a:gd name="connsiteX490" fmla="*/ 5613379 w 5785671"/>
              <a:gd name="connsiteY490" fmla="*/ 2193018 h 3954817"/>
              <a:gd name="connsiteX491" fmla="*/ 5629042 w 5785671"/>
              <a:gd name="connsiteY491" fmla="*/ 2135582 h 3954817"/>
              <a:gd name="connsiteX492" fmla="*/ 5649926 w 5785671"/>
              <a:gd name="connsiteY492" fmla="*/ 2156468 h 3954817"/>
              <a:gd name="connsiteX493" fmla="*/ 5639484 w 5785671"/>
              <a:gd name="connsiteY493" fmla="*/ 2182576 h 3954817"/>
              <a:gd name="connsiteX494" fmla="*/ 5665589 w 5785671"/>
              <a:gd name="connsiteY494" fmla="*/ 2182576 h 3954817"/>
              <a:gd name="connsiteX495" fmla="*/ 5665589 w 5785671"/>
              <a:gd name="connsiteY495" fmla="*/ 2166911 h 3954817"/>
              <a:gd name="connsiteX496" fmla="*/ 5696914 w 5785671"/>
              <a:gd name="connsiteY496" fmla="*/ 2146025 h 3954817"/>
              <a:gd name="connsiteX497" fmla="*/ 5728240 w 5785671"/>
              <a:gd name="connsiteY497" fmla="*/ 2125139 h 3954817"/>
              <a:gd name="connsiteX498" fmla="*/ 5723019 w 5785671"/>
              <a:gd name="connsiteY498" fmla="*/ 2161690 h 3954817"/>
              <a:gd name="connsiteX499" fmla="*/ 5696914 w 5785671"/>
              <a:gd name="connsiteY499" fmla="*/ 2166911 h 3954817"/>
              <a:gd name="connsiteX500" fmla="*/ 5686473 w 5785671"/>
              <a:gd name="connsiteY500" fmla="*/ 2182576 h 3954817"/>
              <a:gd name="connsiteX501" fmla="*/ 5691693 w 5785671"/>
              <a:gd name="connsiteY501" fmla="*/ 2224347 h 3954817"/>
              <a:gd name="connsiteX502" fmla="*/ 5691693 w 5785671"/>
              <a:gd name="connsiteY502" fmla="*/ 2235443 h 3954817"/>
              <a:gd name="connsiteX503" fmla="*/ 5691693 w 5785671"/>
              <a:gd name="connsiteY503" fmla="*/ 2245233 h 3954817"/>
              <a:gd name="connsiteX504" fmla="*/ 5686473 w 5785671"/>
              <a:gd name="connsiteY504" fmla="*/ 2260898 h 3954817"/>
              <a:gd name="connsiteX505" fmla="*/ 5681252 w 5785671"/>
              <a:gd name="connsiteY505" fmla="*/ 2287005 h 3954817"/>
              <a:gd name="connsiteX506" fmla="*/ 5670810 w 5785671"/>
              <a:gd name="connsiteY506" fmla="*/ 2297448 h 3954817"/>
              <a:gd name="connsiteX507" fmla="*/ 5660368 w 5785671"/>
              <a:gd name="connsiteY507" fmla="*/ 2287005 h 3954817"/>
              <a:gd name="connsiteX508" fmla="*/ 5649926 w 5785671"/>
              <a:gd name="connsiteY508" fmla="*/ 2287005 h 3954817"/>
              <a:gd name="connsiteX509" fmla="*/ 5644705 w 5785671"/>
              <a:gd name="connsiteY509" fmla="*/ 2307891 h 3954817"/>
              <a:gd name="connsiteX510" fmla="*/ 5639484 w 5785671"/>
              <a:gd name="connsiteY510" fmla="*/ 2328777 h 3954817"/>
              <a:gd name="connsiteX511" fmla="*/ 5623821 w 5785671"/>
              <a:gd name="connsiteY511" fmla="*/ 2333998 h 3954817"/>
              <a:gd name="connsiteX512" fmla="*/ 5629042 w 5785671"/>
              <a:gd name="connsiteY512" fmla="*/ 2307891 h 3954817"/>
              <a:gd name="connsiteX513" fmla="*/ 5618600 w 5785671"/>
              <a:gd name="connsiteY513" fmla="*/ 2302669 h 3954817"/>
              <a:gd name="connsiteX514" fmla="*/ 5602937 w 5785671"/>
              <a:gd name="connsiteY514" fmla="*/ 2313112 h 3954817"/>
              <a:gd name="connsiteX515" fmla="*/ 5582053 w 5785671"/>
              <a:gd name="connsiteY515" fmla="*/ 2313112 h 3954817"/>
              <a:gd name="connsiteX516" fmla="*/ 5576832 w 5785671"/>
              <a:gd name="connsiteY516" fmla="*/ 2344441 h 3954817"/>
              <a:gd name="connsiteX517" fmla="*/ 5566390 w 5785671"/>
              <a:gd name="connsiteY517" fmla="*/ 2370549 h 3954817"/>
              <a:gd name="connsiteX518" fmla="*/ 5529843 w 5785671"/>
              <a:gd name="connsiteY518" fmla="*/ 2380991 h 3954817"/>
              <a:gd name="connsiteX519" fmla="*/ 5550727 w 5785671"/>
              <a:gd name="connsiteY519" fmla="*/ 2407099 h 3954817"/>
              <a:gd name="connsiteX520" fmla="*/ 5566390 w 5785671"/>
              <a:gd name="connsiteY520" fmla="*/ 2391434 h 3954817"/>
              <a:gd name="connsiteX521" fmla="*/ 5576832 w 5785671"/>
              <a:gd name="connsiteY521" fmla="*/ 2407099 h 3954817"/>
              <a:gd name="connsiteX522" fmla="*/ 5529843 w 5785671"/>
              <a:gd name="connsiteY522" fmla="*/ 2454092 h 3954817"/>
              <a:gd name="connsiteX523" fmla="*/ 5524622 w 5785671"/>
              <a:gd name="connsiteY523" fmla="*/ 2454092 h 3954817"/>
              <a:gd name="connsiteX524" fmla="*/ 5503738 w 5785671"/>
              <a:gd name="connsiteY524" fmla="*/ 2427985 h 3954817"/>
              <a:gd name="connsiteX525" fmla="*/ 5508959 w 5785671"/>
              <a:gd name="connsiteY525" fmla="*/ 2422763 h 3954817"/>
              <a:gd name="connsiteX526" fmla="*/ 5503738 w 5785671"/>
              <a:gd name="connsiteY526" fmla="*/ 2427985 h 3954817"/>
              <a:gd name="connsiteX527" fmla="*/ 5472412 w 5785671"/>
              <a:gd name="connsiteY527" fmla="*/ 2422763 h 3954817"/>
              <a:gd name="connsiteX528" fmla="*/ 5467191 w 5785671"/>
              <a:gd name="connsiteY528" fmla="*/ 2433206 h 3954817"/>
              <a:gd name="connsiteX529" fmla="*/ 5461970 w 5785671"/>
              <a:gd name="connsiteY529" fmla="*/ 2454092 h 3954817"/>
              <a:gd name="connsiteX530" fmla="*/ 5467191 w 5785671"/>
              <a:gd name="connsiteY530" fmla="*/ 2469757 h 3954817"/>
              <a:gd name="connsiteX531" fmla="*/ 5488075 w 5785671"/>
              <a:gd name="connsiteY531" fmla="*/ 2464535 h 3954817"/>
              <a:gd name="connsiteX532" fmla="*/ 5498517 w 5785671"/>
              <a:gd name="connsiteY532" fmla="*/ 2485421 h 3954817"/>
              <a:gd name="connsiteX533" fmla="*/ 5472412 w 5785671"/>
              <a:gd name="connsiteY533" fmla="*/ 2490642 h 3954817"/>
              <a:gd name="connsiteX534" fmla="*/ 5467191 w 5785671"/>
              <a:gd name="connsiteY534" fmla="*/ 2495864 h 3954817"/>
              <a:gd name="connsiteX535" fmla="*/ 5441086 w 5785671"/>
              <a:gd name="connsiteY535" fmla="*/ 2553300 h 3954817"/>
              <a:gd name="connsiteX536" fmla="*/ 5399318 w 5785671"/>
              <a:gd name="connsiteY536" fmla="*/ 2568964 h 3954817"/>
              <a:gd name="connsiteX537" fmla="*/ 5373213 w 5785671"/>
              <a:gd name="connsiteY537" fmla="*/ 2589850 h 3954817"/>
              <a:gd name="connsiteX538" fmla="*/ 5352329 w 5785671"/>
              <a:gd name="connsiteY538" fmla="*/ 2574186 h 3954817"/>
              <a:gd name="connsiteX539" fmla="*/ 5347108 w 5785671"/>
              <a:gd name="connsiteY539" fmla="*/ 2574186 h 3954817"/>
              <a:gd name="connsiteX540" fmla="*/ 5341887 w 5785671"/>
              <a:gd name="connsiteY540" fmla="*/ 2584629 h 3954817"/>
              <a:gd name="connsiteX541" fmla="*/ 5357550 w 5785671"/>
              <a:gd name="connsiteY541" fmla="*/ 2605515 h 3954817"/>
              <a:gd name="connsiteX542" fmla="*/ 5373213 w 5785671"/>
              <a:gd name="connsiteY542" fmla="*/ 2605515 h 3954817"/>
              <a:gd name="connsiteX543" fmla="*/ 5373213 w 5785671"/>
              <a:gd name="connsiteY543" fmla="*/ 2642065 h 3954817"/>
              <a:gd name="connsiteX544" fmla="*/ 5352329 w 5785671"/>
              <a:gd name="connsiteY544" fmla="*/ 2647287 h 3954817"/>
              <a:gd name="connsiteX545" fmla="*/ 5347108 w 5785671"/>
              <a:gd name="connsiteY545" fmla="*/ 2657730 h 3954817"/>
              <a:gd name="connsiteX546" fmla="*/ 5341887 w 5785671"/>
              <a:gd name="connsiteY546" fmla="*/ 2678615 h 3954817"/>
              <a:gd name="connsiteX547" fmla="*/ 5331445 w 5785671"/>
              <a:gd name="connsiteY547" fmla="*/ 2694280 h 3954817"/>
              <a:gd name="connsiteX548" fmla="*/ 5315782 w 5785671"/>
              <a:gd name="connsiteY548" fmla="*/ 2683837 h 3954817"/>
              <a:gd name="connsiteX549" fmla="*/ 5326224 w 5785671"/>
              <a:gd name="connsiteY549" fmla="*/ 2631622 h 3954817"/>
              <a:gd name="connsiteX550" fmla="*/ 5321003 w 5785671"/>
              <a:gd name="connsiteY550" fmla="*/ 2584629 h 3954817"/>
              <a:gd name="connsiteX551" fmla="*/ 5305340 w 5785671"/>
              <a:gd name="connsiteY551" fmla="*/ 2610736 h 3954817"/>
              <a:gd name="connsiteX552" fmla="*/ 5305340 w 5785671"/>
              <a:gd name="connsiteY552" fmla="*/ 2683837 h 3954817"/>
              <a:gd name="connsiteX553" fmla="*/ 5305340 w 5785671"/>
              <a:gd name="connsiteY553" fmla="*/ 2704723 h 3954817"/>
              <a:gd name="connsiteX554" fmla="*/ 5300120 w 5785671"/>
              <a:gd name="connsiteY554" fmla="*/ 2709944 h 3954817"/>
              <a:gd name="connsiteX555" fmla="*/ 5289678 w 5785671"/>
              <a:gd name="connsiteY555" fmla="*/ 2715166 h 3954817"/>
              <a:gd name="connsiteX556" fmla="*/ 5242689 w 5785671"/>
              <a:gd name="connsiteY556" fmla="*/ 2704723 h 3954817"/>
              <a:gd name="connsiteX557" fmla="*/ 5221805 w 5785671"/>
              <a:gd name="connsiteY557" fmla="*/ 2720387 h 3954817"/>
              <a:gd name="connsiteX558" fmla="*/ 5221805 w 5785671"/>
              <a:gd name="connsiteY558" fmla="*/ 2741273 h 3954817"/>
              <a:gd name="connsiteX559" fmla="*/ 5185258 w 5785671"/>
              <a:gd name="connsiteY559" fmla="*/ 2756937 h 3954817"/>
              <a:gd name="connsiteX560" fmla="*/ 5180037 w 5785671"/>
              <a:gd name="connsiteY560" fmla="*/ 2783045 h 3954817"/>
              <a:gd name="connsiteX561" fmla="*/ 5190479 w 5785671"/>
              <a:gd name="connsiteY561" fmla="*/ 2798709 h 3954817"/>
              <a:gd name="connsiteX562" fmla="*/ 5206142 w 5785671"/>
              <a:gd name="connsiteY562" fmla="*/ 2803931 h 3954817"/>
              <a:gd name="connsiteX563" fmla="*/ 5211363 w 5785671"/>
              <a:gd name="connsiteY563" fmla="*/ 2819595 h 3954817"/>
              <a:gd name="connsiteX564" fmla="*/ 5164374 w 5785671"/>
              <a:gd name="connsiteY564" fmla="*/ 2887474 h 3954817"/>
              <a:gd name="connsiteX565" fmla="*/ 5138269 w 5785671"/>
              <a:gd name="connsiteY565" fmla="*/ 2913582 h 3954817"/>
              <a:gd name="connsiteX566" fmla="*/ 5112164 w 5785671"/>
              <a:gd name="connsiteY566" fmla="*/ 2929246 h 3954817"/>
              <a:gd name="connsiteX567" fmla="*/ 5106943 w 5785671"/>
              <a:gd name="connsiteY567" fmla="*/ 2950132 h 3954817"/>
              <a:gd name="connsiteX568" fmla="*/ 5080838 w 5785671"/>
              <a:gd name="connsiteY568" fmla="*/ 2960575 h 3954817"/>
              <a:gd name="connsiteX569" fmla="*/ 5070396 w 5785671"/>
              <a:gd name="connsiteY569" fmla="*/ 2991904 h 3954817"/>
              <a:gd name="connsiteX570" fmla="*/ 5054733 w 5785671"/>
              <a:gd name="connsiteY570" fmla="*/ 3018011 h 3954817"/>
              <a:gd name="connsiteX571" fmla="*/ 5012965 w 5785671"/>
              <a:gd name="connsiteY571" fmla="*/ 3038897 h 3954817"/>
              <a:gd name="connsiteX572" fmla="*/ 4976418 w 5785671"/>
              <a:gd name="connsiteY572" fmla="*/ 3075447 h 3954817"/>
              <a:gd name="connsiteX573" fmla="*/ 4976418 w 5785671"/>
              <a:gd name="connsiteY573" fmla="*/ 3070226 h 3954817"/>
              <a:gd name="connsiteX574" fmla="*/ 4960755 w 5785671"/>
              <a:gd name="connsiteY574" fmla="*/ 3117219 h 3954817"/>
              <a:gd name="connsiteX575" fmla="*/ 4934650 w 5785671"/>
              <a:gd name="connsiteY575" fmla="*/ 3132884 h 3954817"/>
              <a:gd name="connsiteX576" fmla="*/ 4918987 w 5785671"/>
              <a:gd name="connsiteY576" fmla="*/ 3153769 h 3954817"/>
              <a:gd name="connsiteX577" fmla="*/ 4887662 w 5785671"/>
              <a:gd name="connsiteY577" fmla="*/ 3211206 h 3954817"/>
              <a:gd name="connsiteX578" fmla="*/ 4882441 w 5785671"/>
              <a:gd name="connsiteY578" fmla="*/ 3221649 h 3954817"/>
              <a:gd name="connsiteX579" fmla="*/ 4861557 w 5785671"/>
              <a:gd name="connsiteY579" fmla="*/ 3226870 h 3954817"/>
              <a:gd name="connsiteX580" fmla="*/ 4851115 w 5785671"/>
              <a:gd name="connsiteY580" fmla="*/ 3258199 h 3954817"/>
              <a:gd name="connsiteX581" fmla="*/ 4825010 w 5785671"/>
              <a:gd name="connsiteY581" fmla="*/ 3268642 h 3954817"/>
              <a:gd name="connsiteX582" fmla="*/ 4814568 w 5785671"/>
              <a:gd name="connsiteY582" fmla="*/ 3299971 h 3954817"/>
              <a:gd name="connsiteX583" fmla="*/ 4793684 w 5785671"/>
              <a:gd name="connsiteY583" fmla="*/ 3310414 h 3954817"/>
              <a:gd name="connsiteX584" fmla="*/ 4783242 w 5785671"/>
              <a:gd name="connsiteY584" fmla="*/ 3331299 h 3954817"/>
              <a:gd name="connsiteX585" fmla="*/ 4746695 w 5785671"/>
              <a:gd name="connsiteY585" fmla="*/ 3336521 h 3954817"/>
              <a:gd name="connsiteX586" fmla="*/ 4725811 w 5785671"/>
              <a:gd name="connsiteY586" fmla="*/ 3341742 h 3954817"/>
              <a:gd name="connsiteX587" fmla="*/ 4694485 w 5785671"/>
              <a:gd name="connsiteY587" fmla="*/ 3373071 h 3954817"/>
              <a:gd name="connsiteX588" fmla="*/ 4673601 w 5785671"/>
              <a:gd name="connsiteY588" fmla="*/ 3393957 h 3954817"/>
              <a:gd name="connsiteX589" fmla="*/ 4637054 w 5785671"/>
              <a:gd name="connsiteY589" fmla="*/ 3373071 h 3954817"/>
              <a:gd name="connsiteX590" fmla="*/ 4642275 w 5785671"/>
              <a:gd name="connsiteY590" fmla="*/ 3362628 h 3954817"/>
              <a:gd name="connsiteX591" fmla="*/ 4647496 w 5785671"/>
              <a:gd name="connsiteY591" fmla="*/ 3346964 h 3954817"/>
              <a:gd name="connsiteX592" fmla="*/ 4642275 w 5785671"/>
              <a:gd name="connsiteY592" fmla="*/ 3346964 h 3954817"/>
              <a:gd name="connsiteX593" fmla="*/ 4616170 w 5785671"/>
              <a:gd name="connsiteY593" fmla="*/ 3341742 h 3954817"/>
              <a:gd name="connsiteX594" fmla="*/ 4605728 w 5785671"/>
              <a:gd name="connsiteY594" fmla="*/ 3362628 h 3954817"/>
              <a:gd name="connsiteX595" fmla="*/ 4584844 w 5785671"/>
              <a:gd name="connsiteY595" fmla="*/ 3367850 h 3954817"/>
              <a:gd name="connsiteX596" fmla="*/ 4584844 w 5785671"/>
              <a:gd name="connsiteY596" fmla="*/ 3341742 h 3954817"/>
              <a:gd name="connsiteX597" fmla="*/ 4579623 w 5785671"/>
              <a:gd name="connsiteY597" fmla="*/ 3336521 h 3954817"/>
              <a:gd name="connsiteX598" fmla="*/ 4532634 w 5785671"/>
              <a:gd name="connsiteY598" fmla="*/ 3357407 h 3954817"/>
              <a:gd name="connsiteX599" fmla="*/ 4511751 w 5785671"/>
              <a:gd name="connsiteY599" fmla="*/ 3341742 h 3954817"/>
              <a:gd name="connsiteX600" fmla="*/ 4496088 w 5785671"/>
              <a:gd name="connsiteY600" fmla="*/ 3367850 h 3954817"/>
              <a:gd name="connsiteX601" fmla="*/ 4477814 w 5785671"/>
              <a:gd name="connsiteY601" fmla="*/ 3366545 h 3954817"/>
              <a:gd name="connsiteX602" fmla="*/ 4463388 w 5785671"/>
              <a:gd name="connsiteY602" fmla="*/ 3371697 h 3954817"/>
              <a:gd name="connsiteX603" fmla="*/ 4449099 w 5785671"/>
              <a:gd name="connsiteY603" fmla="*/ 3357407 h 3954817"/>
              <a:gd name="connsiteX604" fmla="*/ 4412552 w 5785671"/>
              <a:gd name="connsiteY604" fmla="*/ 3346964 h 3954817"/>
              <a:gd name="connsiteX605" fmla="*/ 4386447 w 5785671"/>
              <a:gd name="connsiteY605" fmla="*/ 3305192 h 3954817"/>
              <a:gd name="connsiteX606" fmla="*/ 4360342 w 5785671"/>
              <a:gd name="connsiteY606" fmla="*/ 3273863 h 3954817"/>
              <a:gd name="connsiteX607" fmla="*/ 4349900 w 5785671"/>
              <a:gd name="connsiteY607" fmla="*/ 3284306 h 3954817"/>
              <a:gd name="connsiteX608" fmla="*/ 4313353 w 5785671"/>
              <a:gd name="connsiteY608" fmla="*/ 3320857 h 3954817"/>
              <a:gd name="connsiteX609" fmla="*/ 4271585 w 5785671"/>
              <a:gd name="connsiteY609" fmla="*/ 3357407 h 3954817"/>
              <a:gd name="connsiteX610" fmla="*/ 4240259 w 5785671"/>
              <a:gd name="connsiteY610" fmla="*/ 3399179 h 3954817"/>
              <a:gd name="connsiteX611" fmla="*/ 4203712 w 5785671"/>
              <a:gd name="connsiteY611" fmla="*/ 3440950 h 3954817"/>
              <a:gd name="connsiteX612" fmla="*/ 4193270 w 5785671"/>
              <a:gd name="connsiteY612" fmla="*/ 3482722 h 3954817"/>
              <a:gd name="connsiteX613" fmla="*/ 4177607 w 5785671"/>
              <a:gd name="connsiteY613" fmla="*/ 3477501 h 3954817"/>
              <a:gd name="connsiteX614" fmla="*/ 4146281 w 5785671"/>
              <a:gd name="connsiteY614" fmla="*/ 3493165 h 3954817"/>
              <a:gd name="connsiteX615" fmla="*/ 4141060 w 5785671"/>
              <a:gd name="connsiteY615" fmla="*/ 3540158 h 3954817"/>
              <a:gd name="connsiteX616" fmla="*/ 4130618 w 5785671"/>
              <a:gd name="connsiteY616" fmla="*/ 3550601 h 3954817"/>
              <a:gd name="connsiteX617" fmla="*/ 4088851 w 5785671"/>
              <a:gd name="connsiteY617" fmla="*/ 3555823 h 3954817"/>
              <a:gd name="connsiteX618" fmla="*/ 4052304 w 5785671"/>
              <a:gd name="connsiteY618" fmla="*/ 3555823 h 3954817"/>
              <a:gd name="connsiteX619" fmla="*/ 4041862 w 5785671"/>
              <a:gd name="connsiteY619" fmla="*/ 3555823 h 3954817"/>
              <a:gd name="connsiteX620" fmla="*/ 4031420 w 5785671"/>
              <a:gd name="connsiteY620" fmla="*/ 3576709 h 3954817"/>
              <a:gd name="connsiteX621" fmla="*/ 4020978 w 5785671"/>
              <a:gd name="connsiteY621" fmla="*/ 3581930 h 3954817"/>
              <a:gd name="connsiteX622" fmla="*/ 4005315 w 5785671"/>
              <a:gd name="connsiteY622" fmla="*/ 3555823 h 3954817"/>
              <a:gd name="connsiteX623" fmla="*/ 4000094 w 5785671"/>
              <a:gd name="connsiteY623" fmla="*/ 3561044 h 3954817"/>
              <a:gd name="connsiteX624" fmla="*/ 4000094 w 5785671"/>
              <a:gd name="connsiteY624" fmla="*/ 3576709 h 3954817"/>
              <a:gd name="connsiteX625" fmla="*/ 3984431 w 5785671"/>
              <a:gd name="connsiteY625" fmla="*/ 3581930 h 3954817"/>
              <a:gd name="connsiteX626" fmla="*/ 3984431 w 5785671"/>
              <a:gd name="connsiteY626" fmla="*/ 3555823 h 3954817"/>
              <a:gd name="connsiteX627" fmla="*/ 3968768 w 5785671"/>
              <a:gd name="connsiteY627" fmla="*/ 3545380 h 3954817"/>
              <a:gd name="connsiteX628" fmla="*/ 3942663 w 5785671"/>
              <a:gd name="connsiteY628" fmla="*/ 3561044 h 3954817"/>
              <a:gd name="connsiteX629" fmla="*/ 3947884 w 5785671"/>
              <a:gd name="connsiteY629" fmla="*/ 3571487 h 3954817"/>
              <a:gd name="connsiteX630" fmla="*/ 3953105 w 5785671"/>
              <a:gd name="connsiteY630" fmla="*/ 3581930 h 3954817"/>
              <a:gd name="connsiteX631" fmla="*/ 3947884 w 5785671"/>
              <a:gd name="connsiteY631" fmla="*/ 3587152 h 3954817"/>
              <a:gd name="connsiteX632" fmla="*/ 3916558 w 5785671"/>
              <a:gd name="connsiteY632" fmla="*/ 3587152 h 3954817"/>
              <a:gd name="connsiteX633" fmla="*/ 3911337 w 5785671"/>
              <a:gd name="connsiteY633" fmla="*/ 3581930 h 3954817"/>
              <a:gd name="connsiteX634" fmla="*/ 3911337 w 5785671"/>
              <a:gd name="connsiteY634" fmla="*/ 3555823 h 3954817"/>
              <a:gd name="connsiteX635" fmla="*/ 3900895 w 5785671"/>
              <a:gd name="connsiteY635" fmla="*/ 3545380 h 3954817"/>
              <a:gd name="connsiteX636" fmla="*/ 3838243 w 5785671"/>
              <a:gd name="connsiteY636" fmla="*/ 3555823 h 3954817"/>
              <a:gd name="connsiteX637" fmla="*/ 3770370 w 5785671"/>
              <a:gd name="connsiteY637" fmla="*/ 3529715 h 3954817"/>
              <a:gd name="connsiteX638" fmla="*/ 3759928 w 5785671"/>
              <a:gd name="connsiteY638" fmla="*/ 3534937 h 3954817"/>
              <a:gd name="connsiteX639" fmla="*/ 3686835 w 5785671"/>
              <a:gd name="connsiteY639" fmla="*/ 3581930 h 3954817"/>
              <a:gd name="connsiteX640" fmla="*/ 3618962 w 5785671"/>
              <a:gd name="connsiteY640" fmla="*/ 3639366 h 3954817"/>
              <a:gd name="connsiteX641" fmla="*/ 3488437 w 5785671"/>
              <a:gd name="connsiteY641" fmla="*/ 3581930 h 3954817"/>
              <a:gd name="connsiteX642" fmla="*/ 3519763 w 5785671"/>
              <a:gd name="connsiteY642" fmla="*/ 3503608 h 3954817"/>
              <a:gd name="connsiteX643" fmla="*/ 3556310 w 5785671"/>
              <a:gd name="connsiteY643" fmla="*/ 3467058 h 3954817"/>
              <a:gd name="connsiteX644" fmla="*/ 3618962 w 5785671"/>
              <a:gd name="connsiteY644" fmla="*/ 3414843 h 3954817"/>
              <a:gd name="connsiteX645" fmla="*/ 3655509 w 5785671"/>
              <a:gd name="connsiteY645" fmla="*/ 3383514 h 3954817"/>
              <a:gd name="connsiteX646" fmla="*/ 3681614 w 5785671"/>
              <a:gd name="connsiteY646" fmla="*/ 3331299 h 3954817"/>
              <a:gd name="connsiteX647" fmla="*/ 3681614 w 5785671"/>
              <a:gd name="connsiteY647" fmla="*/ 3326078 h 3954817"/>
              <a:gd name="connsiteX648" fmla="*/ 3618962 w 5785671"/>
              <a:gd name="connsiteY648" fmla="*/ 3367850 h 3954817"/>
              <a:gd name="connsiteX649" fmla="*/ 3509321 w 5785671"/>
              <a:gd name="connsiteY649" fmla="*/ 3451393 h 3954817"/>
              <a:gd name="connsiteX650" fmla="*/ 3446669 w 5785671"/>
              <a:gd name="connsiteY650" fmla="*/ 3493165 h 3954817"/>
              <a:gd name="connsiteX651" fmla="*/ 3394459 w 5785671"/>
              <a:gd name="connsiteY651" fmla="*/ 3534937 h 3954817"/>
              <a:gd name="connsiteX652" fmla="*/ 3337028 w 5785671"/>
              <a:gd name="connsiteY652" fmla="*/ 3581930 h 3954817"/>
              <a:gd name="connsiteX653" fmla="*/ 3248272 w 5785671"/>
              <a:gd name="connsiteY653" fmla="*/ 3655031 h 3954817"/>
              <a:gd name="connsiteX654" fmla="*/ 3216946 w 5785671"/>
              <a:gd name="connsiteY654" fmla="*/ 3670695 h 3954817"/>
              <a:gd name="connsiteX655" fmla="*/ 3196062 w 5785671"/>
              <a:gd name="connsiteY655" fmla="*/ 3655031 h 3954817"/>
              <a:gd name="connsiteX656" fmla="*/ 3175178 w 5785671"/>
              <a:gd name="connsiteY656" fmla="*/ 3618480 h 3954817"/>
              <a:gd name="connsiteX657" fmla="*/ 3154294 w 5785671"/>
              <a:gd name="connsiteY657" fmla="*/ 3587152 h 3954817"/>
              <a:gd name="connsiteX658" fmla="*/ 3128189 w 5785671"/>
              <a:gd name="connsiteY658" fmla="*/ 3561044 h 3954817"/>
              <a:gd name="connsiteX659" fmla="*/ 3128189 w 5785671"/>
              <a:gd name="connsiteY659" fmla="*/ 3529715 h 3954817"/>
              <a:gd name="connsiteX660" fmla="*/ 3133410 w 5785671"/>
              <a:gd name="connsiteY660" fmla="*/ 3519272 h 3954817"/>
              <a:gd name="connsiteX661" fmla="*/ 3159515 w 5785671"/>
              <a:gd name="connsiteY661" fmla="*/ 3477501 h 3954817"/>
              <a:gd name="connsiteX662" fmla="*/ 3180399 w 5785671"/>
              <a:gd name="connsiteY662" fmla="*/ 3472279 h 3954817"/>
              <a:gd name="connsiteX663" fmla="*/ 3211725 w 5785671"/>
              <a:gd name="connsiteY663" fmla="*/ 3440950 h 3954817"/>
              <a:gd name="connsiteX664" fmla="*/ 3237830 w 5785671"/>
              <a:gd name="connsiteY664" fmla="*/ 3414843 h 3954817"/>
              <a:gd name="connsiteX665" fmla="*/ 3253493 w 5785671"/>
              <a:gd name="connsiteY665" fmla="*/ 3404400 h 3954817"/>
              <a:gd name="connsiteX666" fmla="*/ 3269156 w 5785671"/>
              <a:gd name="connsiteY666" fmla="*/ 3378293 h 3954817"/>
              <a:gd name="connsiteX667" fmla="*/ 3258714 w 5785671"/>
              <a:gd name="connsiteY667" fmla="*/ 3367850 h 3954817"/>
              <a:gd name="connsiteX668" fmla="*/ 3237830 w 5785671"/>
              <a:gd name="connsiteY668" fmla="*/ 3388736 h 3954817"/>
              <a:gd name="connsiteX669" fmla="*/ 3227388 w 5785671"/>
              <a:gd name="connsiteY669" fmla="*/ 3393957 h 3954817"/>
              <a:gd name="connsiteX670" fmla="*/ 3227388 w 5785671"/>
              <a:gd name="connsiteY670" fmla="*/ 3383514 h 3954817"/>
              <a:gd name="connsiteX671" fmla="*/ 3237830 w 5785671"/>
              <a:gd name="connsiteY671" fmla="*/ 3367850 h 3954817"/>
              <a:gd name="connsiteX672" fmla="*/ 3258714 w 5785671"/>
              <a:gd name="connsiteY672" fmla="*/ 3352185 h 3954817"/>
              <a:gd name="connsiteX673" fmla="*/ 3279598 w 5785671"/>
              <a:gd name="connsiteY673" fmla="*/ 3326078 h 3954817"/>
              <a:gd name="connsiteX674" fmla="*/ 3300482 w 5785671"/>
              <a:gd name="connsiteY674" fmla="*/ 3310414 h 3954817"/>
              <a:gd name="connsiteX675" fmla="*/ 3309000 w 5785671"/>
              <a:gd name="connsiteY675" fmla="*/ 3284856 h 3954817"/>
              <a:gd name="connsiteX676" fmla="*/ 3310924 w 5785671"/>
              <a:gd name="connsiteY676" fmla="*/ 3284306 h 3954817"/>
              <a:gd name="connsiteX677" fmla="*/ 3321366 w 5785671"/>
              <a:gd name="connsiteY677" fmla="*/ 3273863 h 3954817"/>
              <a:gd name="connsiteX678" fmla="*/ 3323365 w 5785671"/>
              <a:gd name="connsiteY678" fmla="*/ 3270334 h 3954817"/>
              <a:gd name="connsiteX679" fmla="*/ 3329850 w 5785671"/>
              <a:gd name="connsiteY679" fmla="*/ 3275821 h 3954817"/>
              <a:gd name="connsiteX680" fmla="*/ 3342250 w 5785671"/>
              <a:gd name="connsiteY680" fmla="*/ 3279085 h 3954817"/>
              <a:gd name="connsiteX681" fmla="*/ 3342250 w 5785671"/>
              <a:gd name="connsiteY681" fmla="*/ 3294749 h 3954817"/>
              <a:gd name="connsiteX682" fmla="*/ 3363134 w 5785671"/>
              <a:gd name="connsiteY682" fmla="*/ 3284306 h 3954817"/>
              <a:gd name="connsiteX683" fmla="*/ 3378797 w 5785671"/>
              <a:gd name="connsiteY683" fmla="*/ 3263420 h 3954817"/>
              <a:gd name="connsiteX684" fmla="*/ 3394459 w 5785671"/>
              <a:gd name="connsiteY684" fmla="*/ 3268642 h 3954817"/>
              <a:gd name="connsiteX685" fmla="*/ 3399680 w 5785671"/>
              <a:gd name="connsiteY685" fmla="*/ 3263420 h 3954817"/>
              <a:gd name="connsiteX686" fmla="*/ 3410122 w 5785671"/>
              <a:gd name="connsiteY686" fmla="*/ 3232091 h 3954817"/>
              <a:gd name="connsiteX687" fmla="*/ 3410122 w 5785671"/>
              <a:gd name="connsiteY687" fmla="*/ 3226870 h 3954817"/>
              <a:gd name="connsiteX688" fmla="*/ 3410122 w 5785671"/>
              <a:gd name="connsiteY688" fmla="*/ 3232091 h 3954817"/>
              <a:gd name="connsiteX689" fmla="*/ 3378797 w 5785671"/>
              <a:gd name="connsiteY689" fmla="*/ 3242534 h 3954817"/>
              <a:gd name="connsiteX690" fmla="*/ 3394459 w 5785671"/>
              <a:gd name="connsiteY690" fmla="*/ 3211206 h 3954817"/>
              <a:gd name="connsiteX691" fmla="*/ 3420564 w 5785671"/>
              <a:gd name="connsiteY691" fmla="*/ 3190320 h 3954817"/>
              <a:gd name="connsiteX692" fmla="*/ 3446669 w 5785671"/>
              <a:gd name="connsiteY692" fmla="*/ 3169434 h 3954817"/>
              <a:gd name="connsiteX693" fmla="*/ 3457111 w 5785671"/>
              <a:gd name="connsiteY693" fmla="*/ 3132884 h 3954817"/>
              <a:gd name="connsiteX694" fmla="*/ 3498879 w 5785671"/>
              <a:gd name="connsiteY694" fmla="*/ 3132884 h 3954817"/>
              <a:gd name="connsiteX695" fmla="*/ 3509321 w 5785671"/>
              <a:gd name="connsiteY695" fmla="*/ 3132884 h 3954817"/>
              <a:gd name="connsiteX696" fmla="*/ 3519763 w 5785671"/>
              <a:gd name="connsiteY696" fmla="*/ 3122441 h 3954817"/>
              <a:gd name="connsiteX697" fmla="*/ 3524984 w 5785671"/>
              <a:gd name="connsiteY697" fmla="*/ 3065004 h 3954817"/>
              <a:gd name="connsiteX698" fmla="*/ 3519763 w 5785671"/>
              <a:gd name="connsiteY698" fmla="*/ 3059783 h 3954817"/>
              <a:gd name="connsiteX699" fmla="*/ 3498879 w 5785671"/>
              <a:gd name="connsiteY699" fmla="*/ 3080669 h 3954817"/>
              <a:gd name="connsiteX700" fmla="*/ 3457111 w 5785671"/>
              <a:gd name="connsiteY700" fmla="*/ 3132884 h 3954817"/>
              <a:gd name="connsiteX701" fmla="*/ 3441448 w 5785671"/>
              <a:gd name="connsiteY701" fmla="*/ 3138105 h 3954817"/>
              <a:gd name="connsiteX702" fmla="*/ 3389239 w 5785671"/>
              <a:gd name="connsiteY702" fmla="*/ 3195541 h 3954817"/>
              <a:gd name="connsiteX703" fmla="*/ 3368355 w 5785671"/>
              <a:gd name="connsiteY703" fmla="*/ 3205984 h 3954817"/>
              <a:gd name="connsiteX704" fmla="*/ 3347470 w 5785671"/>
              <a:gd name="connsiteY704" fmla="*/ 3242534 h 3954817"/>
              <a:gd name="connsiteX705" fmla="*/ 3332460 w 5785671"/>
              <a:gd name="connsiteY705" fmla="*/ 3254283 h 3954817"/>
              <a:gd name="connsiteX706" fmla="*/ 3323365 w 5785671"/>
              <a:gd name="connsiteY706" fmla="*/ 3270334 h 3954817"/>
              <a:gd name="connsiteX707" fmla="*/ 3321366 w 5785671"/>
              <a:gd name="connsiteY707" fmla="*/ 3268642 h 3954817"/>
              <a:gd name="connsiteX708" fmla="*/ 3310924 w 5785671"/>
              <a:gd name="connsiteY708" fmla="*/ 3279085 h 3954817"/>
              <a:gd name="connsiteX709" fmla="*/ 3309000 w 5785671"/>
              <a:gd name="connsiteY709" fmla="*/ 3284856 h 3954817"/>
              <a:gd name="connsiteX710" fmla="*/ 3297219 w 5785671"/>
              <a:gd name="connsiteY710" fmla="*/ 3288222 h 3954817"/>
              <a:gd name="connsiteX711" fmla="*/ 3279598 w 5785671"/>
              <a:gd name="connsiteY711" fmla="*/ 3299971 h 3954817"/>
              <a:gd name="connsiteX712" fmla="*/ 3117747 w 5785671"/>
              <a:gd name="connsiteY712" fmla="*/ 3310414 h 3954817"/>
              <a:gd name="connsiteX713" fmla="*/ 3055095 w 5785671"/>
              <a:gd name="connsiteY713" fmla="*/ 3357407 h 3954817"/>
              <a:gd name="connsiteX714" fmla="*/ 2935013 w 5785671"/>
              <a:gd name="connsiteY714" fmla="*/ 3435729 h 3954817"/>
              <a:gd name="connsiteX715" fmla="*/ 2861919 w 5785671"/>
              <a:gd name="connsiteY715" fmla="*/ 3440950 h 3954817"/>
              <a:gd name="connsiteX716" fmla="*/ 2825372 w 5785671"/>
              <a:gd name="connsiteY716" fmla="*/ 3456615 h 3954817"/>
              <a:gd name="connsiteX717" fmla="*/ 2715731 w 5785671"/>
              <a:gd name="connsiteY717" fmla="*/ 3461836 h 3954817"/>
              <a:gd name="connsiteX718" fmla="*/ 2637417 w 5785671"/>
              <a:gd name="connsiteY718" fmla="*/ 3519272 h 3954817"/>
              <a:gd name="connsiteX719" fmla="*/ 2527776 w 5785671"/>
              <a:gd name="connsiteY719" fmla="*/ 3618480 h 3954817"/>
              <a:gd name="connsiteX720" fmla="*/ 2470345 w 5785671"/>
              <a:gd name="connsiteY720" fmla="*/ 3670695 h 3954817"/>
              <a:gd name="connsiteX721" fmla="*/ 2439019 w 5785671"/>
              <a:gd name="connsiteY721" fmla="*/ 3681138 h 3954817"/>
              <a:gd name="connsiteX722" fmla="*/ 2454682 w 5785671"/>
              <a:gd name="connsiteY722" fmla="*/ 3660252 h 3954817"/>
              <a:gd name="connsiteX723" fmla="*/ 2465124 w 5785671"/>
              <a:gd name="connsiteY723" fmla="*/ 3634145 h 3954817"/>
              <a:gd name="connsiteX724" fmla="*/ 2501671 w 5785671"/>
              <a:gd name="connsiteY724" fmla="*/ 3602816 h 3954817"/>
              <a:gd name="connsiteX725" fmla="*/ 2517334 w 5785671"/>
              <a:gd name="connsiteY725" fmla="*/ 3571487 h 3954817"/>
              <a:gd name="connsiteX726" fmla="*/ 2538218 w 5785671"/>
              <a:gd name="connsiteY726" fmla="*/ 3561044 h 3954817"/>
              <a:gd name="connsiteX727" fmla="*/ 2553880 w 5785671"/>
              <a:gd name="connsiteY727" fmla="*/ 3529715 h 3954817"/>
              <a:gd name="connsiteX728" fmla="*/ 2574764 w 5785671"/>
              <a:gd name="connsiteY728" fmla="*/ 3524494 h 3954817"/>
              <a:gd name="connsiteX729" fmla="*/ 2590428 w 5785671"/>
              <a:gd name="connsiteY729" fmla="*/ 3487944 h 3954817"/>
              <a:gd name="connsiteX730" fmla="*/ 2611312 w 5785671"/>
              <a:gd name="connsiteY730" fmla="*/ 3482722 h 3954817"/>
              <a:gd name="connsiteX731" fmla="*/ 2621754 w 5785671"/>
              <a:gd name="connsiteY731" fmla="*/ 3456615 h 3954817"/>
              <a:gd name="connsiteX732" fmla="*/ 2642638 w 5785671"/>
              <a:gd name="connsiteY732" fmla="*/ 3451393 h 3954817"/>
              <a:gd name="connsiteX733" fmla="*/ 2653079 w 5785671"/>
              <a:gd name="connsiteY733" fmla="*/ 3404400 h 3954817"/>
              <a:gd name="connsiteX734" fmla="*/ 2653079 w 5785671"/>
              <a:gd name="connsiteY734" fmla="*/ 3383514 h 3954817"/>
              <a:gd name="connsiteX735" fmla="*/ 2647859 w 5785671"/>
              <a:gd name="connsiteY735" fmla="*/ 3373071 h 3954817"/>
              <a:gd name="connsiteX736" fmla="*/ 2637417 w 5785671"/>
              <a:gd name="connsiteY736" fmla="*/ 3378293 h 3954817"/>
              <a:gd name="connsiteX737" fmla="*/ 2637417 w 5785671"/>
              <a:gd name="connsiteY737" fmla="*/ 3393957 h 3954817"/>
              <a:gd name="connsiteX738" fmla="*/ 2585206 w 5785671"/>
              <a:gd name="connsiteY738" fmla="*/ 3461836 h 3954817"/>
              <a:gd name="connsiteX739" fmla="*/ 2574764 w 5785671"/>
              <a:gd name="connsiteY739" fmla="*/ 3446172 h 3954817"/>
              <a:gd name="connsiteX740" fmla="*/ 2569544 w 5785671"/>
              <a:gd name="connsiteY740" fmla="*/ 3451393 h 3954817"/>
              <a:gd name="connsiteX741" fmla="*/ 2569544 w 5785671"/>
              <a:gd name="connsiteY741" fmla="*/ 3456615 h 3954817"/>
              <a:gd name="connsiteX742" fmla="*/ 2585206 w 5785671"/>
              <a:gd name="connsiteY742" fmla="*/ 3461836 h 3954817"/>
              <a:gd name="connsiteX743" fmla="*/ 2553880 w 5785671"/>
              <a:gd name="connsiteY743" fmla="*/ 3498387 h 3954817"/>
              <a:gd name="connsiteX744" fmla="*/ 2543439 w 5785671"/>
              <a:gd name="connsiteY744" fmla="*/ 3498387 h 3954817"/>
              <a:gd name="connsiteX745" fmla="*/ 2538218 w 5785671"/>
              <a:gd name="connsiteY745" fmla="*/ 3451393 h 3954817"/>
              <a:gd name="connsiteX746" fmla="*/ 2527776 w 5785671"/>
              <a:gd name="connsiteY746" fmla="*/ 3456615 h 3954817"/>
              <a:gd name="connsiteX747" fmla="*/ 2532997 w 5785671"/>
              <a:gd name="connsiteY747" fmla="*/ 3487944 h 3954817"/>
              <a:gd name="connsiteX748" fmla="*/ 2543439 w 5785671"/>
              <a:gd name="connsiteY748" fmla="*/ 3498387 h 3954817"/>
              <a:gd name="connsiteX749" fmla="*/ 2527776 w 5785671"/>
              <a:gd name="connsiteY749" fmla="*/ 3524494 h 3954817"/>
              <a:gd name="connsiteX750" fmla="*/ 2517334 w 5785671"/>
              <a:gd name="connsiteY750" fmla="*/ 3524494 h 3954817"/>
              <a:gd name="connsiteX751" fmla="*/ 2512113 w 5785671"/>
              <a:gd name="connsiteY751" fmla="*/ 3477501 h 3954817"/>
              <a:gd name="connsiteX752" fmla="*/ 2506892 w 5785671"/>
              <a:gd name="connsiteY752" fmla="*/ 3477501 h 3954817"/>
              <a:gd name="connsiteX753" fmla="*/ 2491229 w 5785671"/>
              <a:gd name="connsiteY753" fmla="*/ 3482722 h 3954817"/>
              <a:gd name="connsiteX754" fmla="*/ 2486008 w 5785671"/>
              <a:gd name="connsiteY754" fmla="*/ 3514051 h 3954817"/>
              <a:gd name="connsiteX755" fmla="*/ 2501671 w 5785671"/>
              <a:gd name="connsiteY755" fmla="*/ 3550601 h 3954817"/>
              <a:gd name="connsiteX756" fmla="*/ 2470345 w 5785671"/>
              <a:gd name="connsiteY756" fmla="*/ 3581930 h 3954817"/>
              <a:gd name="connsiteX757" fmla="*/ 2465124 w 5785671"/>
              <a:gd name="connsiteY757" fmla="*/ 3566266 h 3954817"/>
              <a:gd name="connsiteX758" fmla="*/ 2480787 w 5785671"/>
              <a:gd name="connsiteY758" fmla="*/ 3545380 h 3954817"/>
              <a:gd name="connsiteX759" fmla="*/ 2475566 w 5785671"/>
              <a:gd name="connsiteY759" fmla="*/ 3534937 h 3954817"/>
              <a:gd name="connsiteX760" fmla="*/ 2459903 w 5785671"/>
              <a:gd name="connsiteY760" fmla="*/ 3514051 h 3954817"/>
              <a:gd name="connsiteX761" fmla="*/ 2433798 w 5785671"/>
              <a:gd name="connsiteY761" fmla="*/ 3534937 h 3954817"/>
              <a:gd name="connsiteX762" fmla="*/ 2412914 w 5785671"/>
              <a:gd name="connsiteY762" fmla="*/ 3555823 h 3954817"/>
              <a:gd name="connsiteX763" fmla="*/ 2397251 w 5785671"/>
              <a:gd name="connsiteY763" fmla="*/ 3566266 h 3954817"/>
              <a:gd name="connsiteX764" fmla="*/ 2313715 w 5785671"/>
              <a:gd name="connsiteY764" fmla="*/ 3634145 h 3954817"/>
              <a:gd name="connsiteX765" fmla="*/ 2271947 w 5785671"/>
              <a:gd name="connsiteY765" fmla="*/ 3670695 h 3954817"/>
              <a:gd name="connsiteX766" fmla="*/ 2230180 w 5785671"/>
              <a:gd name="connsiteY766" fmla="*/ 3702024 h 3954817"/>
              <a:gd name="connsiteX767" fmla="*/ 2198854 w 5785671"/>
              <a:gd name="connsiteY767" fmla="*/ 3733353 h 3954817"/>
              <a:gd name="connsiteX768" fmla="*/ 2104876 w 5785671"/>
              <a:gd name="connsiteY768" fmla="*/ 3811675 h 3954817"/>
              <a:gd name="connsiteX769" fmla="*/ 2094434 w 5785671"/>
              <a:gd name="connsiteY769" fmla="*/ 3822118 h 3954817"/>
              <a:gd name="connsiteX770" fmla="*/ 2000456 w 5785671"/>
              <a:gd name="connsiteY770" fmla="*/ 3889997 h 3954817"/>
              <a:gd name="connsiteX771" fmla="*/ 1948246 w 5785671"/>
              <a:gd name="connsiteY771" fmla="*/ 3931769 h 3954817"/>
              <a:gd name="connsiteX772" fmla="*/ 1906478 w 5785671"/>
              <a:gd name="connsiteY772" fmla="*/ 3952655 h 3954817"/>
              <a:gd name="connsiteX773" fmla="*/ 1896036 w 5785671"/>
              <a:gd name="connsiteY773" fmla="*/ 3947433 h 3954817"/>
              <a:gd name="connsiteX774" fmla="*/ 1906478 w 5785671"/>
              <a:gd name="connsiteY774" fmla="*/ 3926547 h 3954817"/>
              <a:gd name="connsiteX775" fmla="*/ 1911699 w 5785671"/>
              <a:gd name="connsiteY775" fmla="*/ 3879554 h 3954817"/>
              <a:gd name="connsiteX776" fmla="*/ 1911699 w 5785671"/>
              <a:gd name="connsiteY776" fmla="*/ 3874333 h 3954817"/>
              <a:gd name="connsiteX777" fmla="*/ 1937804 w 5785671"/>
              <a:gd name="connsiteY777" fmla="*/ 3869111 h 3954817"/>
              <a:gd name="connsiteX778" fmla="*/ 1932583 w 5785671"/>
              <a:gd name="connsiteY778" fmla="*/ 3848225 h 3954817"/>
              <a:gd name="connsiteX779" fmla="*/ 1943025 w 5785671"/>
              <a:gd name="connsiteY779" fmla="*/ 3827339 h 3954817"/>
              <a:gd name="connsiteX780" fmla="*/ 1932583 w 5785671"/>
              <a:gd name="connsiteY780" fmla="*/ 3806453 h 3954817"/>
              <a:gd name="connsiteX781" fmla="*/ 1911699 w 5785671"/>
              <a:gd name="connsiteY781" fmla="*/ 3843004 h 3954817"/>
              <a:gd name="connsiteX782" fmla="*/ 1896036 w 5785671"/>
              <a:gd name="connsiteY782" fmla="*/ 3837782 h 3954817"/>
              <a:gd name="connsiteX783" fmla="*/ 1906478 w 5785671"/>
              <a:gd name="connsiteY783" fmla="*/ 3775125 h 3954817"/>
              <a:gd name="connsiteX784" fmla="*/ 1911699 w 5785671"/>
              <a:gd name="connsiteY784" fmla="*/ 3686360 h 3954817"/>
              <a:gd name="connsiteX785" fmla="*/ 1916920 w 5785671"/>
              <a:gd name="connsiteY785" fmla="*/ 3733353 h 3954817"/>
              <a:gd name="connsiteX786" fmla="*/ 1922141 w 5785671"/>
              <a:gd name="connsiteY786" fmla="*/ 3769903 h 3954817"/>
              <a:gd name="connsiteX787" fmla="*/ 1932583 w 5785671"/>
              <a:gd name="connsiteY787" fmla="*/ 3764682 h 3954817"/>
              <a:gd name="connsiteX788" fmla="*/ 1937804 w 5785671"/>
              <a:gd name="connsiteY788" fmla="*/ 3749017 h 3954817"/>
              <a:gd name="connsiteX789" fmla="*/ 1937804 w 5785671"/>
              <a:gd name="connsiteY789" fmla="*/ 3660252 h 3954817"/>
              <a:gd name="connsiteX790" fmla="*/ 1948246 w 5785671"/>
              <a:gd name="connsiteY790" fmla="*/ 3581930 h 3954817"/>
              <a:gd name="connsiteX791" fmla="*/ 1937804 w 5785671"/>
              <a:gd name="connsiteY791" fmla="*/ 3534937 h 3954817"/>
              <a:gd name="connsiteX792" fmla="*/ 1932583 w 5785671"/>
              <a:gd name="connsiteY792" fmla="*/ 3519272 h 3954817"/>
              <a:gd name="connsiteX793" fmla="*/ 1927362 w 5785671"/>
              <a:gd name="connsiteY793" fmla="*/ 3519272 h 3954817"/>
              <a:gd name="connsiteX794" fmla="*/ 1911699 w 5785671"/>
              <a:gd name="connsiteY794" fmla="*/ 3592373 h 3954817"/>
              <a:gd name="connsiteX795" fmla="*/ 1890815 w 5785671"/>
              <a:gd name="connsiteY795" fmla="*/ 3608037 h 3954817"/>
              <a:gd name="connsiteX796" fmla="*/ 1875152 w 5785671"/>
              <a:gd name="connsiteY796" fmla="*/ 3623702 h 3954817"/>
              <a:gd name="connsiteX797" fmla="*/ 1859489 w 5785671"/>
              <a:gd name="connsiteY797" fmla="*/ 3608037 h 3954817"/>
              <a:gd name="connsiteX798" fmla="*/ 1864710 w 5785671"/>
              <a:gd name="connsiteY798" fmla="*/ 3587152 h 3954817"/>
              <a:gd name="connsiteX799" fmla="*/ 1859489 w 5785671"/>
              <a:gd name="connsiteY799" fmla="*/ 3581930 h 3954817"/>
              <a:gd name="connsiteX800" fmla="*/ 1854268 w 5785671"/>
              <a:gd name="connsiteY800" fmla="*/ 3592373 h 3954817"/>
              <a:gd name="connsiteX801" fmla="*/ 1859489 w 5785671"/>
              <a:gd name="connsiteY801" fmla="*/ 3608037 h 3954817"/>
              <a:gd name="connsiteX802" fmla="*/ 1854268 w 5785671"/>
              <a:gd name="connsiteY802" fmla="*/ 3628923 h 3954817"/>
              <a:gd name="connsiteX803" fmla="*/ 1828163 w 5785671"/>
              <a:gd name="connsiteY803" fmla="*/ 3660252 h 3954817"/>
              <a:gd name="connsiteX804" fmla="*/ 1807279 w 5785671"/>
              <a:gd name="connsiteY804" fmla="*/ 3670695 h 3954817"/>
              <a:gd name="connsiteX805" fmla="*/ 1802059 w 5785671"/>
              <a:gd name="connsiteY805" fmla="*/ 3634145 h 3954817"/>
              <a:gd name="connsiteX806" fmla="*/ 1822942 w 5785671"/>
              <a:gd name="connsiteY806" fmla="*/ 3618480 h 3954817"/>
              <a:gd name="connsiteX807" fmla="*/ 1807279 w 5785671"/>
              <a:gd name="connsiteY807" fmla="*/ 3613259 h 3954817"/>
              <a:gd name="connsiteX808" fmla="*/ 1791617 w 5785671"/>
              <a:gd name="connsiteY808" fmla="*/ 3608037 h 3954817"/>
              <a:gd name="connsiteX809" fmla="*/ 1786396 w 5785671"/>
              <a:gd name="connsiteY809" fmla="*/ 3649809 h 3954817"/>
              <a:gd name="connsiteX810" fmla="*/ 1786396 w 5785671"/>
              <a:gd name="connsiteY810" fmla="*/ 3696803 h 3954817"/>
              <a:gd name="connsiteX811" fmla="*/ 1775954 w 5785671"/>
              <a:gd name="connsiteY811" fmla="*/ 3712467 h 3954817"/>
              <a:gd name="connsiteX812" fmla="*/ 1755070 w 5785671"/>
              <a:gd name="connsiteY812" fmla="*/ 3722910 h 3954817"/>
              <a:gd name="connsiteX813" fmla="*/ 1739407 w 5785671"/>
              <a:gd name="connsiteY813" fmla="*/ 3738574 h 3954817"/>
              <a:gd name="connsiteX814" fmla="*/ 1723744 w 5785671"/>
              <a:gd name="connsiteY814" fmla="*/ 3722910 h 3954817"/>
              <a:gd name="connsiteX815" fmla="*/ 1713302 w 5785671"/>
              <a:gd name="connsiteY815" fmla="*/ 3728131 h 3954817"/>
              <a:gd name="connsiteX816" fmla="*/ 1708081 w 5785671"/>
              <a:gd name="connsiteY816" fmla="*/ 3764682 h 3954817"/>
              <a:gd name="connsiteX817" fmla="*/ 1702860 w 5785671"/>
              <a:gd name="connsiteY817" fmla="*/ 3769903 h 3954817"/>
              <a:gd name="connsiteX818" fmla="*/ 1697639 w 5785671"/>
              <a:gd name="connsiteY818" fmla="*/ 3728131 h 3954817"/>
              <a:gd name="connsiteX819" fmla="*/ 1692418 w 5785671"/>
              <a:gd name="connsiteY819" fmla="*/ 3691581 h 3954817"/>
              <a:gd name="connsiteX820" fmla="*/ 1692418 w 5785671"/>
              <a:gd name="connsiteY820" fmla="*/ 3655031 h 3954817"/>
              <a:gd name="connsiteX821" fmla="*/ 1687197 w 5785671"/>
              <a:gd name="connsiteY821" fmla="*/ 3618480 h 3954817"/>
              <a:gd name="connsiteX822" fmla="*/ 1681976 w 5785671"/>
              <a:gd name="connsiteY822" fmla="*/ 3655031 h 3954817"/>
              <a:gd name="connsiteX823" fmla="*/ 1676755 w 5785671"/>
              <a:gd name="connsiteY823" fmla="*/ 3686360 h 3954817"/>
              <a:gd name="connsiteX824" fmla="*/ 1681976 w 5785671"/>
              <a:gd name="connsiteY824" fmla="*/ 3722910 h 3954817"/>
              <a:gd name="connsiteX825" fmla="*/ 1676755 w 5785671"/>
              <a:gd name="connsiteY825" fmla="*/ 3754239 h 3954817"/>
              <a:gd name="connsiteX826" fmla="*/ 1687197 w 5785671"/>
              <a:gd name="connsiteY826" fmla="*/ 3780346 h 3954817"/>
              <a:gd name="connsiteX827" fmla="*/ 1645429 w 5785671"/>
              <a:gd name="connsiteY827" fmla="*/ 3822118 h 3954817"/>
              <a:gd name="connsiteX828" fmla="*/ 1598440 w 5785671"/>
              <a:gd name="connsiteY828" fmla="*/ 3869111 h 3954817"/>
              <a:gd name="connsiteX829" fmla="*/ 1593219 w 5785671"/>
              <a:gd name="connsiteY829" fmla="*/ 3843004 h 3954817"/>
              <a:gd name="connsiteX830" fmla="*/ 1619324 w 5785671"/>
              <a:gd name="connsiteY830" fmla="*/ 3832561 h 3954817"/>
              <a:gd name="connsiteX831" fmla="*/ 1629766 w 5785671"/>
              <a:gd name="connsiteY831" fmla="*/ 3811675 h 3954817"/>
              <a:gd name="connsiteX832" fmla="*/ 1645429 w 5785671"/>
              <a:gd name="connsiteY832" fmla="*/ 3796010 h 3954817"/>
              <a:gd name="connsiteX833" fmla="*/ 1650650 w 5785671"/>
              <a:gd name="connsiteY833" fmla="*/ 3785568 h 3954817"/>
              <a:gd name="connsiteX834" fmla="*/ 1661092 w 5785671"/>
              <a:gd name="connsiteY834" fmla="*/ 3738574 h 3954817"/>
              <a:gd name="connsiteX835" fmla="*/ 1655871 w 5785671"/>
              <a:gd name="connsiteY835" fmla="*/ 3670695 h 3954817"/>
              <a:gd name="connsiteX836" fmla="*/ 1655871 w 5785671"/>
              <a:gd name="connsiteY836" fmla="*/ 3634145 h 3954817"/>
              <a:gd name="connsiteX837" fmla="*/ 1666313 w 5785671"/>
              <a:gd name="connsiteY837" fmla="*/ 3613259 h 3954817"/>
              <a:gd name="connsiteX838" fmla="*/ 1645429 w 5785671"/>
              <a:gd name="connsiteY838" fmla="*/ 3608037 h 3954817"/>
              <a:gd name="connsiteX839" fmla="*/ 1640208 w 5785671"/>
              <a:gd name="connsiteY839" fmla="*/ 3628923 h 3954817"/>
              <a:gd name="connsiteX840" fmla="*/ 1640208 w 5785671"/>
              <a:gd name="connsiteY840" fmla="*/ 3665474 h 3954817"/>
              <a:gd name="connsiteX841" fmla="*/ 1629766 w 5785671"/>
              <a:gd name="connsiteY841" fmla="*/ 3675917 h 3954817"/>
              <a:gd name="connsiteX842" fmla="*/ 1624545 w 5785671"/>
              <a:gd name="connsiteY842" fmla="*/ 3665474 h 3954817"/>
              <a:gd name="connsiteX843" fmla="*/ 1619324 w 5785671"/>
              <a:gd name="connsiteY843" fmla="*/ 3644588 h 3954817"/>
              <a:gd name="connsiteX844" fmla="*/ 1603661 w 5785671"/>
              <a:gd name="connsiteY844" fmla="*/ 3675917 h 3954817"/>
              <a:gd name="connsiteX845" fmla="*/ 1619324 w 5785671"/>
              <a:gd name="connsiteY845" fmla="*/ 3707245 h 3954817"/>
              <a:gd name="connsiteX846" fmla="*/ 1634987 w 5785671"/>
              <a:gd name="connsiteY846" fmla="*/ 3702024 h 3954817"/>
              <a:gd name="connsiteX847" fmla="*/ 1634987 w 5785671"/>
              <a:gd name="connsiteY847" fmla="*/ 3712467 h 3954817"/>
              <a:gd name="connsiteX848" fmla="*/ 1619324 w 5785671"/>
              <a:gd name="connsiteY848" fmla="*/ 3722910 h 3954817"/>
              <a:gd name="connsiteX849" fmla="*/ 1614103 w 5785671"/>
              <a:gd name="connsiteY849" fmla="*/ 3733353 h 3954817"/>
              <a:gd name="connsiteX850" fmla="*/ 1608882 w 5785671"/>
              <a:gd name="connsiteY850" fmla="*/ 3775125 h 3954817"/>
              <a:gd name="connsiteX851" fmla="*/ 1598440 w 5785671"/>
              <a:gd name="connsiteY851" fmla="*/ 3822118 h 3954817"/>
              <a:gd name="connsiteX852" fmla="*/ 1572335 w 5785671"/>
              <a:gd name="connsiteY852" fmla="*/ 3816896 h 3954817"/>
              <a:gd name="connsiteX853" fmla="*/ 1567114 w 5785671"/>
              <a:gd name="connsiteY853" fmla="*/ 3895218 h 3954817"/>
              <a:gd name="connsiteX854" fmla="*/ 1556672 w 5785671"/>
              <a:gd name="connsiteY854" fmla="*/ 3900440 h 3954817"/>
              <a:gd name="connsiteX855" fmla="*/ 1541009 w 5785671"/>
              <a:gd name="connsiteY855" fmla="*/ 3889997 h 3954817"/>
              <a:gd name="connsiteX856" fmla="*/ 1530567 w 5785671"/>
              <a:gd name="connsiteY856" fmla="*/ 3889997 h 3954817"/>
              <a:gd name="connsiteX857" fmla="*/ 1520125 w 5785671"/>
              <a:gd name="connsiteY857" fmla="*/ 3926547 h 3954817"/>
              <a:gd name="connsiteX858" fmla="*/ 1509683 w 5785671"/>
              <a:gd name="connsiteY858" fmla="*/ 3936990 h 3954817"/>
              <a:gd name="connsiteX859" fmla="*/ 1509683 w 5785671"/>
              <a:gd name="connsiteY859" fmla="*/ 3863890 h 3954817"/>
              <a:gd name="connsiteX860" fmla="*/ 1509683 w 5785671"/>
              <a:gd name="connsiteY860" fmla="*/ 3843004 h 3954817"/>
              <a:gd name="connsiteX861" fmla="*/ 1509683 w 5785671"/>
              <a:gd name="connsiteY861" fmla="*/ 3780346 h 3954817"/>
              <a:gd name="connsiteX862" fmla="*/ 1499241 w 5785671"/>
              <a:gd name="connsiteY862" fmla="*/ 3769903 h 3954817"/>
              <a:gd name="connsiteX863" fmla="*/ 1504462 w 5785671"/>
              <a:gd name="connsiteY863" fmla="*/ 3728131 h 3954817"/>
              <a:gd name="connsiteX864" fmla="*/ 1499241 w 5785671"/>
              <a:gd name="connsiteY864" fmla="*/ 3717688 h 3954817"/>
              <a:gd name="connsiteX865" fmla="*/ 1488799 w 5785671"/>
              <a:gd name="connsiteY865" fmla="*/ 3717688 h 3954817"/>
              <a:gd name="connsiteX866" fmla="*/ 1488799 w 5785671"/>
              <a:gd name="connsiteY866" fmla="*/ 3733353 h 3954817"/>
              <a:gd name="connsiteX867" fmla="*/ 1488799 w 5785671"/>
              <a:gd name="connsiteY867" fmla="*/ 3749017 h 3954817"/>
              <a:gd name="connsiteX868" fmla="*/ 1452252 w 5785671"/>
              <a:gd name="connsiteY868" fmla="*/ 3738574 h 3954817"/>
              <a:gd name="connsiteX869" fmla="*/ 1426147 w 5785671"/>
              <a:gd name="connsiteY869" fmla="*/ 3722910 h 3954817"/>
              <a:gd name="connsiteX870" fmla="*/ 1410485 w 5785671"/>
              <a:gd name="connsiteY870" fmla="*/ 3759460 h 3954817"/>
              <a:gd name="connsiteX871" fmla="*/ 1394822 w 5785671"/>
              <a:gd name="connsiteY871" fmla="*/ 3749017 h 3954817"/>
              <a:gd name="connsiteX872" fmla="*/ 1379159 w 5785671"/>
              <a:gd name="connsiteY872" fmla="*/ 3790789 h 3954817"/>
              <a:gd name="connsiteX873" fmla="*/ 1368717 w 5785671"/>
              <a:gd name="connsiteY873" fmla="*/ 3775125 h 3954817"/>
              <a:gd name="connsiteX874" fmla="*/ 1363496 w 5785671"/>
              <a:gd name="connsiteY874" fmla="*/ 3743796 h 3954817"/>
              <a:gd name="connsiteX875" fmla="*/ 1373938 w 5785671"/>
              <a:gd name="connsiteY875" fmla="*/ 3707245 h 3954817"/>
              <a:gd name="connsiteX876" fmla="*/ 1363496 w 5785671"/>
              <a:gd name="connsiteY876" fmla="*/ 3670695 h 3954817"/>
              <a:gd name="connsiteX877" fmla="*/ 1368717 w 5785671"/>
              <a:gd name="connsiteY877" fmla="*/ 3634145 h 3954817"/>
              <a:gd name="connsiteX878" fmla="*/ 1373938 w 5785671"/>
              <a:gd name="connsiteY878" fmla="*/ 3623702 h 3954817"/>
              <a:gd name="connsiteX879" fmla="*/ 1384380 w 5785671"/>
              <a:gd name="connsiteY879" fmla="*/ 3639366 h 3954817"/>
              <a:gd name="connsiteX880" fmla="*/ 1389601 w 5785671"/>
              <a:gd name="connsiteY880" fmla="*/ 3691581 h 3954817"/>
              <a:gd name="connsiteX881" fmla="*/ 1400043 w 5785671"/>
              <a:gd name="connsiteY881" fmla="*/ 3696803 h 3954817"/>
              <a:gd name="connsiteX882" fmla="*/ 1394822 w 5785671"/>
              <a:gd name="connsiteY882" fmla="*/ 3587152 h 3954817"/>
              <a:gd name="connsiteX883" fmla="*/ 1384380 w 5785671"/>
              <a:gd name="connsiteY883" fmla="*/ 3587152 h 3954817"/>
              <a:gd name="connsiteX884" fmla="*/ 1379159 w 5785671"/>
              <a:gd name="connsiteY884" fmla="*/ 3592373 h 3954817"/>
              <a:gd name="connsiteX885" fmla="*/ 1373938 w 5785671"/>
              <a:gd name="connsiteY885" fmla="*/ 3592373 h 3954817"/>
              <a:gd name="connsiteX886" fmla="*/ 1358275 w 5785671"/>
              <a:gd name="connsiteY886" fmla="*/ 3555823 h 3954817"/>
              <a:gd name="connsiteX887" fmla="*/ 1353054 w 5785671"/>
              <a:gd name="connsiteY887" fmla="*/ 3592373 h 3954817"/>
              <a:gd name="connsiteX888" fmla="*/ 1353054 w 5785671"/>
              <a:gd name="connsiteY888" fmla="*/ 3628923 h 3954817"/>
              <a:gd name="connsiteX889" fmla="*/ 1347833 w 5785671"/>
              <a:gd name="connsiteY889" fmla="*/ 3660252 h 3954817"/>
              <a:gd name="connsiteX890" fmla="*/ 1342612 w 5785671"/>
              <a:gd name="connsiteY890" fmla="*/ 3681138 h 3954817"/>
              <a:gd name="connsiteX891" fmla="*/ 1332170 w 5785671"/>
              <a:gd name="connsiteY891" fmla="*/ 3665474 h 3954817"/>
              <a:gd name="connsiteX892" fmla="*/ 1332170 w 5785671"/>
              <a:gd name="connsiteY892" fmla="*/ 3613259 h 3954817"/>
              <a:gd name="connsiteX893" fmla="*/ 1326949 w 5785671"/>
              <a:gd name="connsiteY893" fmla="*/ 3592373 h 3954817"/>
              <a:gd name="connsiteX894" fmla="*/ 1332170 w 5785671"/>
              <a:gd name="connsiteY894" fmla="*/ 3555823 h 3954817"/>
              <a:gd name="connsiteX895" fmla="*/ 1326949 w 5785671"/>
              <a:gd name="connsiteY895" fmla="*/ 3529715 h 3954817"/>
              <a:gd name="connsiteX896" fmla="*/ 1342612 w 5785671"/>
              <a:gd name="connsiteY896" fmla="*/ 3472279 h 3954817"/>
              <a:gd name="connsiteX897" fmla="*/ 1326949 w 5785671"/>
              <a:gd name="connsiteY897" fmla="*/ 3456615 h 3954817"/>
              <a:gd name="connsiteX898" fmla="*/ 1342612 w 5785671"/>
              <a:gd name="connsiteY898" fmla="*/ 3430507 h 3954817"/>
              <a:gd name="connsiteX899" fmla="*/ 1353054 w 5785671"/>
              <a:gd name="connsiteY899" fmla="*/ 3472279 h 3954817"/>
              <a:gd name="connsiteX900" fmla="*/ 1353054 w 5785671"/>
              <a:gd name="connsiteY900" fmla="*/ 3514051 h 3954817"/>
              <a:gd name="connsiteX901" fmla="*/ 1368717 w 5785671"/>
              <a:gd name="connsiteY901" fmla="*/ 3482722 h 3954817"/>
              <a:gd name="connsiteX902" fmla="*/ 1373938 w 5785671"/>
              <a:gd name="connsiteY902" fmla="*/ 3451393 h 3954817"/>
              <a:gd name="connsiteX903" fmla="*/ 1394822 w 5785671"/>
              <a:gd name="connsiteY903" fmla="*/ 3446172 h 3954817"/>
              <a:gd name="connsiteX904" fmla="*/ 1394822 w 5785671"/>
              <a:gd name="connsiteY904" fmla="*/ 3388736 h 3954817"/>
              <a:gd name="connsiteX905" fmla="*/ 1400043 w 5785671"/>
              <a:gd name="connsiteY905" fmla="*/ 3367850 h 3954817"/>
              <a:gd name="connsiteX906" fmla="*/ 1405264 w 5785671"/>
              <a:gd name="connsiteY906" fmla="*/ 3346964 h 3954817"/>
              <a:gd name="connsiteX907" fmla="*/ 1394822 w 5785671"/>
              <a:gd name="connsiteY907" fmla="*/ 3320857 h 3954817"/>
              <a:gd name="connsiteX908" fmla="*/ 1389601 w 5785671"/>
              <a:gd name="connsiteY908" fmla="*/ 3289528 h 3954817"/>
              <a:gd name="connsiteX909" fmla="*/ 1373938 w 5785671"/>
              <a:gd name="connsiteY909" fmla="*/ 3279085 h 3954817"/>
              <a:gd name="connsiteX910" fmla="*/ 1373938 w 5785671"/>
              <a:gd name="connsiteY910" fmla="*/ 3200763 h 3954817"/>
              <a:gd name="connsiteX911" fmla="*/ 1384380 w 5785671"/>
              <a:gd name="connsiteY911" fmla="*/ 3179877 h 3954817"/>
              <a:gd name="connsiteX912" fmla="*/ 1389601 w 5785671"/>
              <a:gd name="connsiteY912" fmla="*/ 3211206 h 3954817"/>
              <a:gd name="connsiteX913" fmla="*/ 1384380 w 5785671"/>
              <a:gd name="connsiteY913" fmla="*/ 3258199 h 3954817"/>
              <a:gd name="connsiteX914" fmla="*/ 1384380 w 5785671"/>
              <a:gd name="connsiteY914" fmla="*/ 3268642 h 3954817"/>
              <a:gd name="connsiteX915" fmla="*/ 1400043 w 5785671"/>
              <a:gd name="connsiteY915" fmla="*/ 3273863 h 3954817"/>
              <a:gd name="connsiteX916" fmla="*/ 1410485 w 5785671"/>
              <a:gd name="connsiteY916" fmla="*/ 3247756 h 3954817"/>
              <a:gd name="connsiteX917" fmla="*/ 1415706 w 5785671"/>
              <a:gd name="connsiteY917" fmla="*/ 3252977 h 3954817"/>
              <a:gd name="connsiteX918" fmla="*/ 1426147 w 5785671"/>
              <a:gd name="connsiteY918" fmla="*/ 3294749 h 3954817"/>
              <a:gd name="connsiteX919" fmla="*/ 1431368 w 5785671"/>
              <a:gd name="connsiteY919" fmla="*/ 3305192 h 3954817"/>
              <a:gd name="connsiteX920" fmla="*/ 1467915 w 5785671"/>
              <a:gd name="connsiteY920" fmla="*/ 3299971 h 3954817"/>
              <a:gd name="connsiteX921" fmla="*/ 1473136 w 5785671"/>
              <a:gd name="connsiteY921" fmla="*/ 3258199 h 3954817"/>
              <a:gd name="connsiteX922" fmla="*/ 1467915 w 5785671"/>
              <a:gd name="connsiteY922" fmla="*/ 3247756 h 3954817"/>
              <a:gd name="connsiteX923" fmla="*/ 1457473 w 5785671"/>
              <a:gd name="connsiteY923" fmla="*/ 3258199 h 3954817"/>
              <a:gd name="connsiteX924" fmla="*/ 1457473 w 5785671"/>
              <a:gd name="connsiteY924" fmla="*/ 3279085 h 3954817"/>
              <a:gd name="connsiteX925" fmla="*/ 1452252 w 5785671"/>
              <a:gd name="connsiteY925" fmla="*/ 3289528 h 3954817"/>
              <a:gd name="connsiteX926" fmla="*/ 1441810 w 5785671"/>
              <a:gd name="connsiteY926" fmla="*/ 3284306 h 3954817"/>
              <a:gd name="connsiteX927" fmla="*/ 1436589 w 5785671"/>
              <a:gd name="connsiteY927" fmla="*/ 3273863 h 3954817"/>
              <a:gd name="connsiteX928" fmla="*/ 1436589 w 5785671"/>
              <a:gd name="connsiteY928" fmla="*/ 3237313 h 3954817"/>
              <a:gd name="connsiteX929" fmla="*/ 1441810 w 5785671"/>
              <a:gd name="connsiteY929" fmla="*/ 3200763 h 3954817"/>
              <a:gd name="connsiteX930" fmla="*/ 1441810 w 5785671"/>
              <a:gd name="connsiteY930" fmla="*/ 3179877 h 3954817"/>
              <a:gd name="connsiteX931" fmla="*/ 1431368 w 5785671"/>
              <a:gd name="connsiteY931" fmla="*/ 3127662 h 3954817"/>
              <a:gd name="connsiteX932" fmla="*/ 1426147 w 5785671"/>
              <a:gd name="connsiteY932" fmla="*/ 3122441 h 3954817"/>
              <a:gd name="connsiteX933" fmla="*/ 1420926 w 5785671"/>
              <a:gd name="connsiteY933" fmla="*/ 3153769 h 3954817"/>
              <a:gd name="connsiteX934" fmla="*/ 1405264 w 5785671"/>
              <a:gd name="connsiteY934" fmla="*/ 3179877 h 3954817"/>
              <a:gd name="connsiteX935" fmla="*/ 1384380 w 5785671"/>
              <a:gd name="connsiteY935" fmla="*/ 3179877 h 3954817"/>
              <a:gd name="connsiteX936" fmla="*/ 1373938 w 5785671"/>
              <a:gd name="connsiteY936" fmla="*/ 3158991 h 3954817"/>
              <a:gd name="connsiteX937" fmla="*/ 1379159 w 5785671"/>
              <a:gd name="connsiteY937" fmla="*/ 3143326 h 3954817"/>
              <a:gd name="connsiteX938" fmla="*/ 1394822 w 5785671"/>
              <a:gd name="connsiteY938" fmla="*/ 3153769 h 3954817"/>
              <a:gd name="connsiteX939" fmla="*/ 1400043 w 5785671"/>
              <a:gd name="connsiteY939" fmla="*/ 3148548 h 3954817"/>
              <a:gd name="connsiteX940" fmla="*/ 1400043 w 5785671"/>
              <a:gd name="connsiteY940" fmla="*/ 3122441 h 3954817"/>
              <a:gd name="connsiteX941" fmla="*/ 1405264 w 5785671"/>
              <a:gd name="connsiteY941" fmla="*/ 3065004 h 3954817"/>
              <a:gd name="connsiteX942" fmla="*/ 1426147 w 5785671"/>
              <a:gd name="connsiteY942" fmla="*/ 3059783 h 3954817"/>
              <a:gd name="connsiteX943" fmla="*/ 1441810 w 5785671"/>
              <a:gd name="connsiteY943" fmla="*/ 3033676 h 3954817"/>
              <a:gd name="connsiteX944" fmla="*/ 1431368 w 5785671"/>
              <a:gd name="connsiteY944" fmla="*/ 3007568 h 3954817"/>
              <a:gd name="connsiteX945" fmla="*/ 1436589 w 5785671"/>
              <a:gd name="connsiteY945" fmla="*/ 2991904 h 3954817"/>
              <a:gd name="connsiteX946" fmla="*/ 1473136 w 5785671"/>
              <a:gd name="connsiteY946" fmla="*/ 2991904 h 3954817"/>
              <a:gd name="connsiteX947" fmla="*/ 1467915 w 5785671"/>
              <a:gd name="connsiteY947" fmla="*/ 2971018 h 3954817"/>
              <a:gd name="connsiteX948" fmla="*/ 1483578 w 5785671"/>
              <a:gd name="connsiteY948" fmla="*/ 2960575 h 3954817"/>
              <a:gd name="connsiteX949" fmla="*/ 1478357 w 5785671"/>
              <a:gd name="connsiteY949" fmla="*/ 2929246 h 3954817"/>
              <a:gd name="connsiteX950" fmla="*/ 1473136 w 5785671"/>
              <a:gd name="connsiteY950" fmla="*/ 2903139 h 3954817"/>
              <a:gd name="connsiteX951" fmla="*/ 1488799 w 5785671"/>
              <a:gd name="connsiteY951" fmla="*/ 2908360 h 3954817"/>
              <a:gd name="connsiteX952" fmla="*/ 1499241 w 5785671"/>
              <a:gd name="connsiteY952" fmla="*/ 2918803 h 3954817"/>
              <a:gd name="connsiteX953" fmla="*/ 1509683 w 5785671"/>
              <a:gd name="connsiteY953" fmla="*/ 2908360 h 3954817"/>
              <a:gd name="connsiteX954" fmla="*/ 1509683 w 5785671"/>
              <a:gd name="connsiteY954" fmla="*/ 2861367 h 3954817"/>
              <a:gd name="connsiteX955" fmla="*/ 1514904 w 5785671"/>
              <a:gd name="connsiteY955" fmla="*/ 2840481 h 3954817"/>
              <a:gd name="connsiteX956" fmla="*/ 1551451 w 5785671"/>
              <a:gd name="connsiteY956" fmla="*/ 2840481 h 3954817"/>
              <a:gd name="connsiteX957" fmla="*/ 1577556 w 5785671"/>
              <a:gd name="connsiteY957" fmla="*/ 2840481 h 3954817"/>
              <a:gd name="connsiteX958" fmla="*/ 1593219 w 5785671"/>
              <a:gd name="connsiteY958" fmla="*/ 2814374 h 3954817"/>
              <a:gd name="connsiteX959" fmla="*/ 1593219 w 5785671"/>
              <a:gd name="connsiteY959" fmla="*/ 2725609 h 3954817"/>
              <a:gd name="connsiteX960" fmla="*/ 1598440 w 5785671"/>
              <a:gd name="connsiteY960" fmla="*/ 2704723 h 3954817"/>
              <a:gd name="connsiteX961" fmla="*/ 1603661 w 5785671"/>
              <a:gd name="connsiteY961" fmla="*/ 2683837 h 3954817"/>
              <a:gd name="connsiteX962" fmla="*/ 1619324 w 5785671"/>
              <a:gd name="connsiteY962" fmla="*/ 2720387 h 3954817"/>
              <a:gd name="connsiteX963" fmla="*/ 1614103 w 5785671"/>
              <a:gd name="connsiteY963" fmla="*/ 2741273 h 3954817"/>
              <a:gd name="connsiteX964" fmla="*/ 1629766 w 5785671"/>
              <a:gd name="connsiteY964" fmla="*/ 2772602 h 3954817"/>
              <a:gd name="connsiteX965" fmla="*/ 1666313 w 5785671"/>
              <a:gd name="connsiteY965" fmla="*/ 2741273 h 3954817"/>
              <a:gd name="connsiteX966" fmla="*/ 1655871 w 5785671"/>
              <a:gd name="connsiteY966" fmla="*/ 2736052 h 3954817"/>
              <a:gd name="connsiteX967" fmla="*/ 1645429 w 5785671"/>
              <a:gd name="connsiteY967" fmla="*/ 2751716 h 3954817"/>
              <a:gd name="connsiteX968" fmla="*/ 1640208 w 5785671"/>
              <a:gd name="connsiteY968" fmla="*/ 2756937 h 3954817"/>
              <a:gd name="connsiteX969" fmla="*/ 1634987 w 5785671"/>
              <a:gd name="connsiteY969" fmla="*/ 2756937 h 3954817"/>
              <a:gd name="connsiteX970" fmla="*/ 1634987 w 5785671"/>
              <a:gd name="connsiteY970" fmla="*/ 2751716 h 3954817"/>
              <a:gd name="connsiteX971" fmla="*/ 1645429 w 5785671"/>
              <a:gd name="connsiteY971" fmla="*/ 2709944 h 3954817"/>
              <a:gd name="connsiteX972" fmla="*/ 1666313 w 5785671"/>
              <a:gd name="connsiteY972" fmla="*/ 2689058 h 3954817"/>
              <a:gd name="connsiteX973" fmla="*/ 1666313 w 5785671"/>
              <a:gd name="connsiteY973" fmla="*/ 2647287 h 3954817"/>
              <a:gd name="connsiteX974" fmla="*/ 1671534 w 5785671"/>
              <a:gd name="connsiteY974" fmla="*/ 2636844 h 3954817"/>
              <a:gd name="connsiteX975" fmla="*/ 1676755 w 5785671"/>
              <a:gd name="connsiteY975" fmla="*/ 2636844 h 3954817"/>
              <a:gd name="connsiteX976" fmla="*/ 1692418 w 5785671"/>
              <a:gd name="connsiteY976" fmla="*/ 2657730 h 3954817"/>
              <a:gd name="connsiteX977" fmla="*/ 1702860 w 5785671"/>
              <a:gd name="connsiteY977" fmla="*/ 2621179 h 3954817"/>
              <a:gd name="connsiteX978" fmla="*/ 1702860 w 5785671"/>
              <a:gd name="connsiteY978" fmla="*/ 2605515 h 3954817"/>
              <a:gd name="connsiteX979" fmla="*/ 1713302 w 5785671"/>
              <a:gd name="connsiteY979" fmla="*/ 2563743 h 3954817"/>
              <a:gd name="connsiteX980" fmla="*/ 1723744 w 5785671"/>
              <a:gd name="connsiteY980" fmla="*/ 2542857 h 3954817"/>
              <a:gd name="connsiteX981" fmla="*/ 1765512 w 5785671"/>
              <a:gd name="connsiteY981" fmla="*/ 2516750 h 3954817"/>
              <a:gd name="connsiteX982" fmla="*/ 1765512 w 5785671"/>
              <a:gd name="connsiteY982" fmla="*/ 2480199 h 3954817"/>
              <a:gd name="connsiteX983" fmla="*/ 1744628 w 5785671"/>
              <a:gd name="connsiteY983" fmla="*/ 2454092 h 3954817"/>
              <a:gd name="connsiteX984" fmla="*/ 1723744 w 5785671"/>
              <a:gd name="connsiteY984" fmla="*/ 2412320 h 3954817"/>
              <a:gd name="connsiteX985" fmla="*/ 1708081 w 5785671"/>
              <a:gd name="connsiteY985" fmla="*/ 2401877 h 3954817"/>
              <a:gd name="connsiteX986" fmla="*/ 1702860 w 5785671"/>
              <a:gd name="connsiteY986" fmla="*/ 2370549 h 3954817"/>
              <a:gd name="connsiteX987" fmla="*/ 1702860 w 5785671"/>
              <a:gd name="connsiteY987" fmla="*/ 2344441 h 3954817"/>
              <a:gd name="connsiteX988" fmla="*/ 1697639 w 5785671"/>
              <a:gd name="connsiteY988" fmla="*/ 2318334 h 3954817"/>
              <a:gd name="connsiteX989" fmla="*/ 1687197 w 5785671"/>
              <a:gd name="connsiteY989" fmla="*/ 2360106 h 3954817"/>
              <a:gd name="connsiteX990" fmla="*/ 1676755 w 5785671"/>
              <a:gd name="connsiteY990" fmla="*/ 2396656 h 3954817"/>
              <a:gd name="connsiteX991" fmla="*/ 1671534 w 5785671"/>
              <a:gd name="connsiteY991" fmla="*/ 2396656 h 3954817"/>
              <a:gd name="connsiteX992" fmla="*/ 1666313 w 5785671"/>
              <a:gd name="connsiteY992" fmla="*/ 2365327 h 3954817"/>
              <a:gd name="connsiteX993" fmla="*/ 1676755 w 5785671"/>
              <a:gd name="connsiteY993" fmla="*/ 2333998 h 3954817"/>
              <a:gd name="connsiteX994" fmla="*/ 1661092 w 5785671"/>
              <a:gd name="connsiteY994" fmla="*/ 2318334 h 3954817"/>
              <a:gd name="connsiteX995" fmla="*/ 1650650 w 5785671"/>
              <a:gd name="connsiteY995" fmla="*/ 2360106 h 3954817"/>
              <a:gd name="connsiteX996" fmla="*/ 1629766 w 5785671"/>
              <a:gd name="connsiteY996" fmla="*/ 2386213 h 3954817"/>
              <a:gd name="connsiteX997" fmla="*/ 1624545 w 5785671"/>
              <a:gd name="connsiteY997" fmla="*/ 2438428 h 3954817"/>
              <a:gd name="connsiteX998" fmla="*/ 1640208 w 5785671"/>
              <a:gd name="connsiteY998" fmla="*/ 2412320 h 3954817"/>
              <a:gd name="connsiteX999" fmla="*/ 1629766 w 5785671"/>
              <a:gd name="connsiteY999" fmla="*/ 2386213 h 3954817"/>
              <a:gd name="connsiteX1000" fmla="*/ 1650650 w 5785671"/>
              <a:gd name="connsiteY1000" fmla="*/ 2386213 h 3954817"/>
              <a:gd name="connsiteX1001" fmla="*/ 1640208 w 5785671"/>
              <a:gd name="connsiteY1001" fmla="*/ 2459314 h 3954817"/>
              <a:gd name="connsiteX1002" fmla="*/ 1640208 w 5785671"/>
              <a:gd name="connsiteY1002" fmla="*/ 2454092 h 3954817"/>
              <a:gd name="connsiteX1003" fmla="*/ 1619324 w 5785671"/>
              <a:gd name="connsiteY1003" fmla="*/ 2459314 h 3954817"/>
              <a:gd name="connsiteX1004" fmla="*/ 1608882 w 5785671"/>
              <a:gd name="connsiteY1004" fmla="*/ 2469757 h 3954817"/>
              <a:gd name="connsiteX1005" fmla="*/ 1593219 w 5785671"/>
              <a:gd name="connsiteY1005" fmla="*/ 2474978 h 3954817"/>
              <a:gd name="connsiteX1006" fmla="*/ 1567114 w 5785671"/>
              <a:gd name="connsiteY1006" fmla="*/ 2490642 h 3954817"/>
              <a:gd name="connsiteX1007" fmla="*/ 1556672 w 5785671"/>
              <a:gd name="connsiteY1007" fmla="*/ 2485421 h 3954817"/>
              <a:gd name="connsiteX1008" fmla="*/ 1546230 w 5785671"/>
              <a:gd name="connsiteY1008" fmla="*/ 2485421 h 3954817"/>
              <a:gd name="connsiteX1009" fmla="*/ 1535788 w 5785671"/>
              <a:gd name="connsiteY1009" fmla="*/ 2521971 h 3954817"/>
              <a:gd name="connsiteX1010" fmla="*/ 1530567 w 5785671"/>
              <a:gd name="connsiteY1010" fmla="*/ 2537636 h 3954817"/>
              <a:gd name="connsiteX1011" fmla="*/ 1509683 w 5785671"/>
              <a:gd name="connsiteY1011" fmla="*/ 2542857 h 3954817"/>
              <a:gd name="connsiteX1012" fmla="*/ 1483578 w 5785671"/>
              <a:gd name="connsiteY1012" fmla="*/ 2605515 h 3954817"/>
              <a:gd name="connsiteX1013" fmla="*/ 1478357 w 5785671"/>
              <a:gd name="connsiteY1013" fmla="*/ 2610736 h 3954817"/>
              <a:gd name="connsiteX1014" fmla="*/ 1462694 w 5785671"/>
              <a:gd name="connsiteY1014" fmla="*/ 2600293 h 3954817"/>
              <a:gd name="connsiteX1015" fmla="*/ 1452252 w 5785671"/>
              <a:gd name="connsiteY1015" fmla="*/ 2605515 h 3954817"/>
              <a:gd name="connsiteX1016" fmla="*/ 1452252 w 5785671"/>
              <a:gd name="connsiteY1016" fmla="*/ 2626401 h 3954817"/>
              <a:gd name="connsiteX1017" fmla="*/ 1452252 w 5785671"/>
              <a:gd name="connsiteY1017" fmla="*/ 2636844 h 3954817"/>
              <a:gd name="connsiteX1018" fmla="*/ 1426147 w 5785671"/>
              <a:gd name="connsiteY1018" fmla="*/ 2657730 h 3954817"/>
              <a:gd name="connsiteX1019" fmla="*/ 1420926 w 5785671"/>
              <a:gd name="connsiteY1019" fmla="*/ 2678615 h 3954817"/>
              <a:gd name="connsiteX1020" fmla="*/ 1400043 w 5785671"/>
              <a:gd name="connsiteY1020" fmla="*/ 2673394 h 3954817"/>
              <a:gd name="connsiteX1021" fmla="*/ 1353054 w 5785671"/>
              <a:gd name="connsiteY1021" fmla="*/ 2720387 h 3954817"/>
              <a:gd name="connsiteX1022" fmla="*/ 1300844 w 5785671"/>
              <a:gd name="connsiteY1022" fmla="*/ 2762159 h 3954817"/>
              <a:gd name="connsiteX1023" fmla="*/ 1279960 w 5785671"/>
              <a:gd name="connsiteY1023" fmla="*/ 2819595 h 3954817"/>
              <a:gd name="connsiteX1024" fmla="*/ 1269518 w 5785671"/>
              <a:gd name="connsiteY1024" fmla="*/ 2824817 h 3954817"/>
              <a:gd name="connsiteX1025" fmla="*/ 1212087 w 5785671"/>
              <a:gd name="connsiteY1025" fmla="*/ 2830038 h 3954817"/>
              <a:gd name="connsiteX1026" fmla="*/ 1206866 w 5785671"/>
              <a:gd name="connsiteY1026" fmla="*/ 2809152 h 3954817"/>
              <a:gd name="connsiteX1027" fmla="*/ 1222529 w 5785671"/>
              <a:gd name="connsiteY1027" fmla="*/ 2793488 h 3954817"/>
              <a:gd name="connsiteX1028" fmla="*/ 1222529 w 5785671"/>
              <a:gd name="connsiteY1028" fmla="*/ 2803931 h 3954817"/>
              <a:gd name="connsiteX1029" fmla="*/ 1232971 w 5785671"/>
              <a:gd name="connsiteY1029" fmla="*/ 2803931 h 3954817"/>
              <a:gd name="connsiteX1030" fmla="*/ 1232971 w 5785671"/>
              <a:gd name="connsiteY1030" fmla="*/ 2798709 h 3954817"/>
              <a:gd name="connsiteX1031" fmla="*/ 1222529 w 5785671"/>
              <a:gd name="connsiteY1031" fmla="*/ 2793488 h 3954817"/>
              <a:gd name="connsiteX1032" fmla="*/ 1227750 w 5785671"/>
              <a:gd name="connsiteY1032" fmla="*/ 2772602 h 3954817"/>
              <a:gd name="connsiteX1033" fmla="*/ 1201645 w 5785671"/>
              <a:gd name="connsiteY1033" fmla="*/ 2777823 h 3954817"/>
              <a:gd name="connsiteX1034" fmla="*/ 1191203 w 5785671"/>
              <a:gd name="connsiteY1034" fmla="*/ 2819595 h 3954817"/>
              <a:gd name="connsiteX1035" fmla="*/ 1191203 w 5785671"/>
              <a:gd name="connsiteY1035" fmla="*/ 2850924 h 3954817"/>
              <a:gd name="connsiteX1036" fmla="*/ 1191203 w 5785671"/>
              <a:gd name="connsiteY1036" fmla="*/ 2856145 h 3954817"/>
              <a:gd name="connsiteX1037" fmla="*/ 1180761 w 5785671"/>
              <a:gd name="connsiteY1037" fmla="*/ 2934468 h 3954817"/>
              <a:gd name="connsiteX1038" fmla="*/ 1138993 w 5785671"/>
              <a:gd name="connsiteY1038" fmla="*/ 2950132 h 3954817"/>
              <a:gd name="connsiteX1039" fmla="*/ 1128551 w 5785671"/>
              <a:gd name="connsiteY1039" fmla="*/ 2971018 h 3954817"/>
              <a:gd name="connsiteX1040" fmla="*/ 1107667 w 5785671"/>
              <a:gd name="connsiteY1040" fmla="*/ 2960575 h 3954817"/>
              <a:gd name="connsiteX1041" fmla="*/ 1097225 w 5785671"/>
              <a:gd name="connsiteY1041" fmla="*/ 2965796 h 3954817"/>
              <a:gd name="connsiteX1042" fmla="*/ 1076341 w 5785671"/>
              <a:gd name="connsiteY1042" fmla="*/ 2918803 h 3954817"/>
              <a:gd name="connsiteX1043" fmla="*/ 1071120 w 5785671"/>
              <a:gd name="connsiteY1043" fmla="*/ 2918803 h 3954817"/>
              <a:gd name="connsiteX1044" fmla="*/ 1039795 w 5785671"/>
              <a:gd name="connsiteY1044" fmla="*/ 2950132 h 3954817"/>
              <a:gd name="connsiteX1045" fmla="*/ 1029353 w 5785671"/>
              <a:gd name="connsiteY1045" fmla="*/ 2976239 h 3954817"/>
              <a:gd name="connsiteX1046" fmla="*/ 1034573 w 5785671"/>
              <a:gd name="connsiteY1046" fmla="*/ 2991904 h 3954817"/>
              <a:gd name="connsiteX1047" fmla="*/ 1024131 w 5785671"/>
              <a:gd name="connsiteY1047" fmla="*/ 3012790 h 3954817"/>
              <a:gd name="connsiteX1048" fmla="*/ 1013690 w 5785671"/>
              <a:gd name="connsiteY1048" fmla="*/ 3028454 h 3954817"/>
              <a:gd name="connsiteX1049" fmla="*/ 1008469 w 5785671"/>
              <a:gd name="connsiteY1049" fmla="*/ 3023233 h 3954817"/>
              <a:gd name="connsiteX1050" fmla="*/ 1003248 w 5785671"/>
              <a:gd name="connsiteY1050" fmla="*/ 3002347 h 3954817"/>
              <a:gd name="connsiteX1051" fmla="*/ 1003248 w 5785671"/>
              <a:gd name="connsiteY1051" fmla="*/ 2991904 h 3954817"/>
              <a:gd name="connsiteX1052" fmla="*/ 1008469 w 5785671"/>
              <a:gd name="connsiteY1052" fmla="*/ 2981461 h 3954817"/>
              <a:gd name="connsiteX1053" fmla="*/ 998027 w 5785671"/>
              <a:gd name="connsiteY1053" fmla="*/ 2976239 h 3954817"/>
              <a:gd name="connsiteX1054" fmla="*/ 982364 w 5785671"/>
              <a:gd name="connsiteY1054" fmla="*/ 2981461 h 3954817"/>
              <a:gd name="connsiteX1055" fmla="*/ 966701 w 5785671"/>
              <a:gd name="connsiteY1055" fmla="*/ 2976239 h 3954817"/>
              <a:gd name="connsiteX1056" fmla="*/ 966563 w 5785671"/>
              <a:gd name="connsiteY1056" fmla="*/ 2975278 h 3954817"/>
              <a:gd name="connsiteX1057" fmla="*/ 966701 w 5785671"/>
              <a:gd name="connsiteY1057" fmla="*/ 2971018 h 3954817"/>
              <a:gd name="connsiteX1058" fmla="*/ 961480 w 5785671"/>
              <a:gd name="connsiteY1058" fmla="*/ 2971018 h 3954817"/>
              <a:gd name="connsiteX1059" fmla="*/ 966048 w 5785671"/>
              <a:gd name="connsiteY1059" fmla="*/ 2971671 h 3954817"/>
              <a:gd name="connsiteX1060" fmla="*/ 966563 w 5785671"/>
              <a:gd name="connsiteY1060" fmla="*/ 2975278 h 3954817"/>
              <a:gd name="connsiteX1061" fmla="*/ 966048 w 5785671"/>
              <a:gd name="connsiteY1061" fmla="*/ 2991251 h 3954817"/>
              <a:gd name="connsiteX1062" fmla="*/ 961480 w 5785671"/>
              <a:gd name="connsiteY1062" fmla="*/ 3007568 h 3954817"/>
              <a:gd name="connsiteX1063" fmla="*/ 961480 w 5785671"/>
              <a:gd name="connsiteY1063" fmla="*/ 3049340 h 3954817"/>
              <a:gd name="connsiteX1064" fmla="*/ 987585 w 5785671"/>
              <a:gd name="connsiteY1064" fmla="*/ 3065004 h 3954817"/>
              <a:gd name="connsiteX1065" fmla="*/ 977143 w 5785671"/>
              <a:gd name="connsiteY1065" fmla="*/ 3127662 h 3954817"/>
              <a:gd name="connsiteX1066" fmla="*/ 966701 w 5785671"/>
              <a:gd name="connsiteY1066" fmla="*/ 3101555 h 3954817"/>
              <a:gd name="connsiteX1067" fmla="*/ 971922 w 5785671"/>
              <a:gd name="connsiteY1067" fmla="*/ 3096333 h 3954817"/>
              <a:gd name="connsiteX1068" fmla="*/ 966701 w 5785671"/>
              <a:gd name="connsiteY1068" fmla="*/ 3091112 h 3954817"/>
              <a:gd name="connsiteX1069" fmla="*/ 966701 w 5785671"/>
              <a:gd name="connsiteY1069" fmla="*/ 3096333 h 3954817"/>
              <a:gd name="connsiteX1070" fmla="*/ 966701 w 5785671"/>
              <a:gd name="connsiteY1070" fmla="*/ 3101555 h 3954817"/>
              <a:gd name="connsiteX1071" fmla="*/ 956259 w 5785671"/>
              <a:gd name="connsiteY1071" fmla="*/ 3117219 h 3954817"/>
              <a:gd name="connsiteX1072" fmla="*/ 956259 w 5785671"/>
              <a:gd name="connsiteY1072" fmla="*/ 3148548 h 3954817"/>
              <a:gd name="connsiteX1073" fmla="*/ 940596 w 5785671"/>
              <a:gd name="connsiteY1073" fmla="*/ 3153769 h 3954817"/>
              <a:gd name="connsiteX1074" fmla="*/ 940596 w 5785671"/>
              <a:gd name="connsiteY1074" fmla="*/ 3127662 h 3954817"/>
              <a:gd name="connsiteX1075" fmla="*/ 924933 w 5785671"/>
              <a:gd name="connsiteY1075" fmla="*/ 3127662 h 3954817"/>
              <a:gd name="connsiteX1076" fmla="*/ 898828 w 5785671"/>
              <a:gd name="connsiteY1076" fmla="*/ 3148548 h 3954817"/>
              <a:gd name="connsiteX1077" fmla="*/ 883165 w 5785671"/>
              <a:gd name="connsiteY1077" fmla="*/ 3117219 h 3954817"/>
              <a:gd name="connsiteX1078" fmla="*/ 851839 w 5785671"/>
              <a:gd name="connsiteY1078" fmla="*/ 3127662 h 3954817"/>
              <a:gd name="connsiteX1079" fmla="*/ 841397 w 5785671"/>
              <a:gd name="connsiteY1079" fmla="*/ 3148548 h 3954817"/>
              <a:gd name="connsiteX1080" fmla="*/ 820513 w 5785671"/>
              <a:gd name="connsiteY1080" fmla="*/ 3158991 h 3954817"/>
              <a:gd name="connsiteX1081" fmla="*/ 810071 w 5785671"/>
              <a:gd name="connsiteY1081" fmla="*/ 3185098 h 3954817"/>
              <a:gd name="connsiteX1082" fmla="*/ 815292 w 5785671"/>
              <a:gd name="connsiteY1082" fmla="*/ 3205984 h 3954817"/>
              <a:gd name="connsiteX1083" fmla="*/ 799629 w 5785671"/>
              <a:gd name="connsiteY1083" fmla="*/ 3232091 h 3954817"/>
              <a:gd name="connsiteX1084" fmla="*/ 783966 w 5785671"/>
              <a:gd name="connsiteY1084" fmla="*/ 3226870 h 3954817"/>
              <a:gd name="connsiteX1085" fmla="*/ 768303 w 5785671"/>
              <a:gd name="connsiteY1085" fmla="*/ 3252977 h 3954817"/>
              <a:gd name="connsiteX1086" fmla="*/ 757861 w 5785671"/>
              <a:gd name="connsiteY1086" fmla="*/ 3252977 h 3954817"/>
              <a:gd name="connsiteX1087" fmla="*/ 752640 w 5785671"/>
              <a:gd name="connsiteY1087" fmla="*/ 3232091 h 3954817"/>
              <a:gd name="connsiteX1088" fmla="*/ 752640 w 5785671"/>
              <a:gd name="connsiteY1088" fmla="*/ 3226870 h 3954817"/>
              <a:gd name="connsiteX1089" fmla="*/ 731756 w 5785671"/>
              <a:gd name="connsiteY1089" fmla="*/ 3232091 h 3954817"/>
              <a:gd name="connsiteX1090" fmla="*/ 705651 w 5785671"/>
              <a:gd name="connsiteY1090" fmla="*/ 3226870 h 3954817"/>
              <a:gd name="connsiteX1091" fmla="*/ 695209 w 5785671"/>
              <a:gd name="connsiteY1091" fmla="*/ 3242534 h 3954817"/>
              <a:gd name="connsiteX1092" fmla="*/ 679546 w 5785671"/>
              <a:gd name="connsiteY1092" fmla="*/ 3263420 h 3954817"/>
              <a:gd name="connsiteX1093" fmla="*/ 674325 w 5785671"/>
              <a:gd name="connsiteY1093" fmla="*/ 3263420 h 3954817"/>
              <a:gd name="connsiteX1094" fmla="*/ 674325 w 5785671"/>
              <a:gd name="connsiteY1094" fmla="*/ 3252977 h 3954817"/>
              <a:gd name="connsiteX1095" fmla="*/ 684767 w 5785671"/>
              <a:gd name="connsiteY1095" fmla="*/ 3221649 h 3954817"/>
              <a:gd name="connsiteX1096" fmla="*/ 684767 w 5785671"/>
              <a:gd name="connsiteY1096" fmla="*/ 3195541 h 3954817"/>
              <a:gd name="connsiteX1097" fmla="*/ 689988 w 5785671"/>
              <a:gd name="connsiteY1097" fmla="*/ 3179877 h 3954817"/>
              <a:gd name="connsiteX1098" fmla="*/ 700430 w 5785671"/>
              <a:gd name="connsiteY1098" fmla="*/ 3179877 h 3954817"/>
              <a:gd name="connsiteX1099" fmla="*/ 710872 w 5785671"/>
              <a:gd name="connsiteY1099" fmla="*/ 3205984 h 3954817"/>
              <a:gd name="connsiteX1100" fmla="*/ 726535 w 5785671"/>
              <a:gd name="connsiteY1100" fmla="*/ 3169434 h 3954817"/>
              <a:gd name="connsiteX1101" fmla="*/ 721314 w 5785671"/>
              <a:gd name="connsiteY1101" fmla="*/ 3122441 h 3954817"/>
              <a:gd name="connsiteX1102" fmla="*/ 731756 w 5785671"/>
              <a:gd name="connsiteY1102" fmla="*/ 3106776 h 3954817"/>
              <a:gd name="connsiteX1103" fmla="*/ 752640 w 5785671"/>
              <a:gd name="connsiteY1103" fmla="*/ 3075447 h 3954817"/>
              <a:gd name="connsiteX1104" fmla="*/ 747419 w 5785671"/>
              <a:gd name="connsiteY1104" fmla="*/ 3038897 h 3954817"/>
              <a:gd name="connsiteX1105" fmla="*/ 710872 w 5785671"/>
              <a:gd name="connsiteY1105" fmla="*/ 3049340 h 3954817"/>
              <a:gd name="connsiteX1106" fmla="*/ 689988 w 5785671"/>
              <a:gd name="connsiteY1106" fmla="*/ 3085890 h 3954817"/>
              <a:gd name="connsiteX1107" fmla="*/ 684767 w 5785671"/>
              <a:gd name="connsiteY1107" fmla="*/ 3117219 h 3954817"/>
              <a:gd name="connsiteX1108" fmla="*/ 658663 w 5785671"/>
              <a:gd name="connsiteY1108" fmla="*/ 3117219 h 3954817"/>
              <a:gd name="connsiteX1109" fmla="*/ 642999 w 5785671"/>
              <a:gd name="connsiteY1109" fmla="*/ 3091112 h 3954817"/>
              <a:gd name="connsiteX1110" fmla="*/ 669104 w 5785671"/>
              <a:gd name="connsiteY1110" fmla="*/ 2991904 h 3954817"/>
              <a:gd name="connsiteX1111" fmla="*/ 679546 w 5785671"/>
              <a:gd name="connsiteY1111" fmla="*/ 2960575 h 3954817"/>
              <a:gd name="connsiteX1112" fmla="*/ 726535 w 5785671"/>
              <a:gd name="connsiteY1112" fmla="*/ 2871810 h 3954817"/>
              <a:gd name="connsiteX1113" fmla="*/ 731756 w 5785671"/>
              <a:gd name="connsiteY1113" fmla="*/ 2840481 h 3954817"/>
              <a:gd name="connsiteX1114" fmla="*/ 731756 w 5785671"/>
              <a:gd name="connsiteY1114" fmla="*/ 2777823 h 3954817"/>
              <a:gd name="connsiteX1115" fmla="*/ 731756 w 5785671"/>
              <a:gd name="connsiteY1115" fmla="*/ 2725609 h 3954817"/>
              <a:gd name="connsiteX1116" fmla="*/ 742198 w 5785671"/>
              <a:gd name="connsiteY1116" fmla="*/ 2720387 h 3954817"/>
              <a:gd name="connsiteX1117" fmla="*/ 763082 w 5785671"/>
              <a:gd name="connsiteY1117" fmla="*/ 2741273 h 3954817"/>
              <a:gd name="connsiteX1118" fmla="*/ 773524 w 5785671"/>
              <a:gd name="connsiteY1118" fmla="*/ 2720387 h 3954817"/>
              <a:gd name="connsiteX1119" fmla="*/ 783966 w 5785671"/>
              <a:gd name="connsiteY1119" fmla="*/ 2720387 h 3954817"/>
              <a:gd name="connsiteX1120" fmla="*/ 794408 w 5785671"/>
              <a:gd name="connsiteY1120" fmla="*/ 2699501 h 3954817"/>
              <a:gd name="connsiteX1121" fmla="*/ 789187 w 5785671"/>
              <a:gd name="connsiteY1121" fmla="*/ 2647287 h 3954817"/>
              <a:gd name="connsiteX1122" fmla="*/ 804850 w 5785671"/>
              <a:gd name="connsiteY1122" fmla="*/ 2605515 h 3954817"/>
              <a:gd name="connsiteX1123" fmla="*/ 810071 w 5785671"/>
              <a:gd name="connsiteY1123" fmla="*/ 2563743 h 3954817"/>
              <a:gd name="connsiteX1124" fmla="*/ 830955 w 5785671"/>
              <a:gd name="connsiteY1124" fmla="*/ 2584629 h 3954817"/>
              <a:gd name="connsiteX1125" fmla="*/ 820513 w 5785671"/>
              <a:gd name="connsiteY1125" fmla="*/ 2621179 h 3954817"/>
              <a:gd name="connsiteX1126" fmla="*/ 825734 w 5785671"/>
              <a:gd name="connsiteY1126" fmla="*/ 2636844 h 3954817"/>
              <a:gd name="connsiteX1127" fmla="*/ 830955 w 5785671"/>
              <a:gd name="connsiteY1127" fmla="*/ 2657730 h 3954817"/>
              <a:gd name="connsiteX1128" fmla="*/ 851839 w 5785671"/>
              <a:gd name="connsiteY1128" fmla="*/ 2631622 h 3954817"/>
              <a:gd name="connsiteX1129" fmla="*/ 862281 w 5785671"/>
              <a:gd name="connsiteY1129" fmla="*/ 2600293 h 3954817"/>
              <a:gd name="connsiteX1130" fmla="*/ 846618 w 5785671"/>
              <a:gd name="connsiteY1130" fmla="*/ 2579407 h 3954817"/>
              <a:gd name="connsiteX1131" fmla="*/ 851839 w 5785671"/>
              <a:gd name="connsiteY1131" fmla="*/ 2558522 h 3954817"/>
              <a:gd name="connsiteX1132" fmla="*/ 898828 w 5785671"/>
              <a:gd name="connsiteY1132" fmla="*/ 2563743 h 3954817"/>
              <a:gd name="connsiteX1133" fmla="*/ 904049 w 5785671"/>
              <a:gd name="connsiteY1133" fmla="*/ 2553300 h 3954817"/>
              <a:gd name="connsiteX1134" fmla="*/ 893607 w 5785671"/>
              <a:gd name="connsiteY1134" fmla="*/ 2527193 h 3954817"/>
              <a:gd name="connsiteX1135" fmla="*/ 898828 w 5785671"/>
              <a:gd name="connsiteY1135" fmla="*/ 2527193 h 3954817"/>
              <a:gd name="connsiteX1136" fmla="*/ 898828 w 5785671"/>
              <a:gd name="connsiteY1136" fmla="*/ 2521971 h 3954817"/>
              <a:gd name="connsiteX1137" fmla="*/ 893607 w 5785671"/>
              <a:gd name="connsiteY1137" fmla="*/ 2527193 h 3954817"/>
              <a:gd name="connsiteX1138" fmla="*/ 883165 w 5785671"/>
              <a:gd name="connsiteY1138" fmla="*/ 2521971 h 3954817"/>
              <a:gd name="connsiteX1139" fmla="*/ 867502 w 5785671"/>
              <a:gd name="connsiteY1139" fmla="*/ 2501085 h 3954817"/>
              <a:gd name="connsiteX1140" fmla="*/ 877944 w 5785671"/>
              <a:gd name="connsiteY1140" fmla="*/ 2464535 h 3954817"/>
              <a:gd name="connsiteX1141" fmla="*/ 893607 w 5785671"/>
              <a:gd name="connsiteY1141" fmla="*/ 2459314 h 3954817"/>
              <a:gd name="connsiteX1142" fmla="*/ 904049 w 5785671"/>
              <a:gd name="connsiteY1142" fmla="*/ 2459314 h 3954817"/>
              <a:gd name="connsiteX1143" fmla="*/ 914491 w 5785671"/>
              <a:gd name="connsiteY1143" fmla="*/ 2422763 h 3954817"/>
              <a:gd name="connsiteX1144" fmla="*/ 898828 w 5785671"/>
              <a:gd name="connsiteY1144" fmla="*/ 2401877 h 3954817"/>
              <a:gd name="connsiteX1145" fmla="*/ 919712 w 5785671"/>
              <a:gd name="connsiteY1145" fmla="*/ 2365327 h 3954817"/>
              <a:gd name="connsiteX1146" fmla="*/ 924933 w 5785671"/>
              <a:gd name="connsiteY1146" fmla="*/ 2401877 h 3954817"/>
              <a:gd name="connsiteX1147" fmla="*/ 930154 w 5785671"/>
              <a:gd name="connsiteY1147" fmla="*/ 2401877 h 3954817"/>
              <a:gd name="connsiteX1148" fmla="*/ 956259 w 5785671"/>
              <a:gd name="connsiteY1148" fmla="*/ 2360106 h 3954817"/>
              <a:gd name="connsiteX1149" fmla="*/ 945817 w 5785671"/>
              <a:gd name="connsiteY1149" fmla="*/ 2318334 h 3954817"/>
              <a:gd name="connsiteX1150" fmla="*/ 961480 w 5785671"/>
              <a:gd name="connsiteY1150" fmla="*/ 2281784 h 3954817"/>
              <a:gd name="connsiteX1151" fmla="*/ 977143 w 5785671"/>
              <a:gd name="connsiteY1151" fmla="*/ 2292226 h 3954817"/>
              <a:gd name="connsiteX1152" fmla="*/ 971922 w 5785671"/>
              <a:gd name="connsiteY1152" fmla="*/ 2344441 h 3954817"/>
              <a:gd name="connsiteX1153" fmla="*/ 1013690 w 5785671"/>
              <a:gd name="connsiteY1153" fmla="*/ 2375770 h 3954817"/>
              <a:gd name="connsiteX1154" fmla="*/ 1024131 w 5785671"/>
              <a:gd name="connsiteY1154" fmla="*/ 2328777 h 3954817"/>
              <a:gd name="connsiteX1155" fmla="*/ 1013690 w 5785671"/>
              <a:gd name="connsiteY1155" fmla="*/ 2313112 h 3954817"/>
              <a:gd name="connsiteX1156" fmla="*/ 1003248 w 5785671"/>
              <a:gd name="connsiteY1156" fmla="*/ 2339220 h 3954817"/>
              <a:gd name="connsiteX1157" fmla="*/ 998027 w 5785671"/>
              <a:gd name="connsiteY1157" fmla="*/ 2339220 h 3954817"/>
              <a:gd name="connsiteX1158" fmla="*/ 992806 w 5785671"/>
              <a:gd name="connsiteY1158" fmla="*/ 2323555 h 3954817"/>
              <a:gd name="connsiteX1159" fmla="*/ 992806 w 5785671"/>
              <a:gd name="connsiteY1159" fmla="*/ 2302669 h 3954817"/>
              <a:gd name="connsiteX1160" fmla="*/ 987585 w 5785671"/>
              <a:gd name="connsiteY1160" fmla="*/ 2271341 h 3954817"/>
              <a:gd name="connsiteX1161" fmla="*/ 998027 w 5785671"/>
              <a:gd name="connsiteY1161" fmla="*/ 2234790 h 3954817"/>
              <a:gd name="connsiteX1162" fmla="*/ 1018911 w 5785671"/>
              <a:gd name="connsiteY1162" fmla="*/ 2234790 h 3954817"/>
              <a:gd name="connsiteX1163" fmla="*/ 1024131 w 5785671"/>
              <a:gd name="connsiteY1163" fmla="*/ 2224347 h 3954817"/>
              <a:gd name="connsiteX1164" fmla="*/ 1024131 w 5785671"/>
              <a:gd name="connsiteY1164" fmla="*/ 2182576 h 3954817"/>
              <a:gd name="connsiteX1165" fmla="*/ 1024131 w 5785671"/>
              <a:gd name="connsiteY1165" fmla="*/ 2146025 h 3954817"/>
              <a:gd name="connsiteX1166" fmla="*/ 1029353 w 5785671"/>
              <a:gd name="connsiteY1166" fmla="*/ 2135582 h 3954817"/>
              <a:gd name="connsiteX1167" fmla="*/ 1045015 w 5785671"/>
              <a:gd name="connsiteY1167" fmla="*/ 2140804 h 3954817"/>
              <a:gd name="connsiteX1168" fmla="*/ 1050236 w 5785671"/>
              <a:gd name="connsiteY1168" fmla="*/ 2151247 h 3954817"/>
              <a:gd name="connsiteX1169" fmla="*/ 1039795 w 5785671"/>
              <a:gd name="connsiteY1169" fmla="*/ 2198240 h 3954817"/>
              <a:gd name="connsiteX1170" fmla="*/ 1060678 w 5785671"/>
              <a:gd name="connsiteY1170" fmla="*/ 2198240 h 3954817"/>
              <a:gd name="connsiteX1171" fmla="*/ 1055457 w 5785671"/>
              <a:gd name="connsiteY1171" fmla="*/ 2177354 h 3954817"/>
              <a:gd name="connsiteX1172" fmla="*/ 1071120 w 5785671"/>
              <a:gd name="connsiteY1172" fmla="*/ 2151247 h 3954817"/>
              <a:gd name="connsiteX1173" fmla="*/ 1081562 w 5785671"/>
              <a:gd name="connsiteY1173" fmla="*/ 2156468 h 3954817"/>
              <a:gd name="connsiteX1174" fmla="*/ 1086783 w 5785671"/>
              <a:gd name="connsiteY1174" fmla="*/ 2187797 h 3954817"/>
              <a:gd name="connsiteX1175" fmla="*/ 1086783 w 5785671"/>
              <a:gd name="connsiteY1175" fmla="*/ 2229569 h 3954817"/>
              <a:gd name="connsiteX1176" fmla="*/ 1102446 w 5785671"/>
              <a:gd name="connsiteY1176" fmla="*/ 2198240 h 3954817"/>
              <a:gd name="connsiteX1177" fmla="*/ 1118109 w 5785671"/>
              <a:gd name="connsiteY1177" fmla="*/ 2193018 h 3954817"/>
              <a:gd name="connsiteX1178" fmla="*/ 1112888 w 5785671"/>
              <a:gd name="connsiteY1178" fmla="*/ 2177354 h 3954817"/>
              <a:gd name="connsiteX1179" fmla="*/ 1118109 w 5785671"/>
              <a:gd name="connsiteY1179" fmla="*/ 2166911 h 3954817"/>
              <a:gd name="connsiteX1180" fmla="*/ 1097225 w 5785671"/>
              <a:gd name="connsiteY1180" fmla="*/ 2140804 h 3954817"/>
              <a:gd name="connsiteX1181" fmla="*/ 1102446 w 5785671"/>
              <a:gd name="connsiteY1181" fmla="*/ 2114697 h 3954817"/>
              <a:gd name="connsiteX1182" fmla="*/ 1097225 w 5785671"/>
              <a:gd name="connsiteY1182" fmla="*/ 2088589 h 3954817"/>
              <a:gd name="connsiteX1183" fmla="*/ 1102446 w 5785671"/>
              <a:gd name="connsiteY1183" fmla="*/ 2083368 h 3954817"/>
              <a:gd name="connsiteX1184" fmla="*/ 1128551 w 5785671"/>
              <a:gd name="connsiteY1184" fmla="*/ 2093811 h 3954817"/>
              <a:gd name="connsiteX1185" fmla="*/ 1133772 w 5785671"/>
              <a:gd name="connsiteY1185" fmla="*/ 2067703 h 3954817"/>
              <a:gd name="connsiteX1186" fmla="*/ 1112888 w 5785671"/>
              <a:gd name="connsiteY1186" fmla="*/ 2036374 h 3954817"/>
              <a:gd name="connsiteX1187" fmla="*/ 1112888 w 5785671"/>
              <a:gd name="connsiteY1187" fmla="*/ 2031153 h 3954817"/>
              <a:gd name="connsiteX1188" fmla="*/ 1128551 w 5785671"/>
              <a:gd name="connsiteY1188" fmla="*/ 2025931 h 3954817"/>
              <a:gd name="connsiteX1189" fmla="*/ 1123330 w 5785671"/>
              <a:gd name="connsiteY1189" fmla="*/ 1999824 h 3954817"/>
              <a:gd name="connsiteX1190" fmla="*/ 1128551 w 5785671"/>
              <a:gd name="connsiteY1190" fmla="*/ 1978938 h 3954817"/>
              <a:gd name="connsiteX1191" fmla="*/ 1112888 w 5785671"/>
              <a:gd name="connsiteY1191" fmla="*/ 1978938 h 3954817"/>
              <a:gd name="connsiteX1192" fmla="*/ 1112888 w 5785671"/>
              <a:gd name="connsiteY1192" fmla="*/ 2005046 h 3954817"/>
              <a:gd name="connsiteX1193" fmla="*/ 1071120 w 5785671"/>
              <a:gd name="connsiteY1193" fmla="*/ 2020710 h 3954817"/>
              <a:gd name="connsiteX1194" fmla="*/ 1071120 w 5785671"/>
              <a:gd name="connsiteY1194" fmla="*/ 2041596 h 3954817"/>
              <a:gd name="connsiteX1195" fmla="*/ 1045015 w 5785671"/>
              <a:gd name="connsiteY1195" fmla="*/ 2041596 h 3954817"/>
              <a:gd name="connsiteX1196" fmla="*/ 1039795 w 5785671"/>
              <a:gd name="connsiteY1196" fmla="*/ 2057260 h 3954817"/>
              <a:gd name="connsiteX1197" fmla="*/ 1050236 w 5785671"/>
              <a:gd name="connsiteY1197" fmla="*/ 2067703 h 3954817"/>
              <a:gd name="connsiteX1198" fmla="*/ 1071120 w 5785671"/>
              <a:gd name="connsiteY1198" fmla="*/ 2067703 h 3954817"/>
              <a:gd name="connsiteX1199" fmla="*/ 1071120 w 5785671"/>
              <a:gd name="connsiteY1199" fmla="*/ 2109475 h 3954817"/>
              <a:gd name="connsiteX1200" fmla="*/ 1055457 w 5785671"/>
              <a:gd name="connsiteY1200" fmla="*/ 2109475 h 3954817"/>
              <a:gd name="connsiteX1201" fmla="*/ 1060678 w 5785671"/>
              <a:gd name="connsiteY1201" fmla="*/ 2088589 h 3954817"/>
              <a:gd name="connsiteX1202" fmla="*/ 1055457 w 5785671"/>
              <a:gd name="connsiteY1202" fmla="*/ 2088589 h 3954817"/>
              <a:gd name="connsiteX1203" fmla="*/ 1034573 w 5785671"/>
              <a:gd name="connsiteY1203" fmla="*/ 2099032 h 3954817"/>
              <a:gd name="connsiteX1204" fmla="*/ 1008469 w 5785671"/>
              <a:gd name="connsiteY1204" fmla="*/ 2078146 h 3954817"/>
              <a:gd name="connsiteX1205" fmla="*/ 982364 w 5785671"/>
              <a:gd name="connsiteY1205" fmla="*/ 2093811 h 3954817"/>
              <a:gd name="connsiteX1206" fmla="*/ 966701 w 5785671"/>
              <a:gd name="connsiteY1206" fmla="*/ 2119918 h 3954817"/>
              <a:gd name="connsiteX1207" fmla="*/ 945817 w 5785671"/>
              <a:gd name="connsiteY1207" fmla="*/ 2119918 h 3954817"/>
              <a:gd name="connsiteX1208" fmla="*/ 930154 w 5785671"/>
              <a:gd name="connsiteY1208" fmla="*/ 2135582 h 3954817"/>
              <a:gd name="connsiteX1209" fmla="*/ 924933 w 5785671"/>
              <a:gd name="connsiteY1209" fmla="*/ 2187797 h 3954817"/>
              <a:gd name="connsiteX1210" fmla="*/ 914491 w 5785671"/>
              <a:gd name="connsiteY1210" fmla="*/ 2193018 h 3954817"/>
              <a:gd name="connsiteX1211" fmla="*/ 909270 w 5785671"/>
              <a:gd name="connsiteY1211" fmla="*/ 2187797 h 3954817"/>
              <a:gd name="connsiteX1212" fmla="*/ 909270 w 5785671"/>
              <a:gd name="connsiteY1212" fmla="*/ 2177354 h 3954817"/>
              <a:gd name="connsiteX1213" fmla="*/ 898828 w 5785671"/>
              <a:gd name="connsiteY1213" fmla="*/ 2166911 h 3954817"/>
              <a:gd name="connsiteX1214" fmla="*/ 883165 w 5785671"/>
              <a:gd name="connsiteY1214" fmla="*/ 2193018 h 3954817"/>
              <a:gd name="connsiteX1215" fmla="*/ 830955 w 5785671"/>
              <a:gd name="connsiteY1215" fmla="*/ 2234790 h 3954817"/>
              <a:gd name="connsiteX1216" fmla="*/ 789187 w 5785671"/>
              <a:gd name="connsiteY1216" fmla="*/ 2271341 h 3954817"/>
              <a:gd name="connsiteX1217" fmla="*/ 778745 w 5785671"/>
              <a:gd name="connsiteY1217" fmla="*/ 2307891 h 3954817"/>
              <a:gd name="connsiteX1218" fmla="*/ 783966 w 5785671"/>
              <a:gd name="connsiteY1218" fmla="*/ 2328777 h 3954817"/>
              <a:gd name="connsiteX1219" fmla="*/ 773524 w 5785671"/>
              <a:gd name="connsiteY1219" fmla="*/ 2349663 h 3954817"/>
              <a:gd name="connsiteX1220" fmla="*/ 747419 w 5785671"/>
              <a:gd name="connsiteY1220" fmla="*/ 2333998 h 3954817"/>
              <a:gd name="connsiteX1221" fmla="*/ 726535 w 5785671"/>
              <a:gd name="connsiteY1221" fmla="*/ 2344441 h 3954817"/>
              <a:gd name="connsiteX1222" fmla="*/ 716093 w 5785671"/>
              <a:gd name="connsiteY1222" fmla="*/ 2365327 h 3954817"/>
              <a:gd name="connsiteX1223" fmla="*/ 721314 w 5785671"/>
              <a:gd name="connsiteY1223" fmla="*/ 2396656 h 3954817"/>
              <a:gd name="connsiteX1224" fmla="*/ 689988 w 5785671"/>
              <a:gd name="connsiteY1224" fmla="*/ 2386213 h 3954817"/>
              <a:gd name="connsiteX1225" fmla="*/ 684767 w 5785671"/>
              <a:gd name="connsiteY1225" fmla="*/ 2380991 h 3954817"/>
              <a:gd name="connsiteX1226" fmla="*/ 663883 w 5785671"/>
              <a:gd name="connsiteY1226" fmla="*/ 2412320 h 3954817"/>
              <a:gd name="connsiteX1227" fmla="*/ 637779 w 5785671"/>
              <a:gd name="connsiteY1227" fmla="*/ 2422763 h 3954817"/>
              <a:gd name="connsiteX1228" fmla="*/ 627337 w 5785671"/>
              <a:gd name="connsiteY1228" fmla="*/ 2459314 h 3954817"/>
              <a:gd name="connsiteX1229" fmla="*/ 601232 w 5785671"/>
              <a:gd name="connsiteY1229" fmla="*/ 2459314 h 3954817"/>
              <a:gd name="connsiteX1230" fmla="*/ 580348 w 5785671"/>
              <a:gd name="connsiteY1230" fmla="*/ 2474978 h 3954817"/>
              <a:gd name="connsiteX1231" fmla="*/ 564685 w 5785671"/>
              <a:gd name="connsiteY1231" fmla="*/ 2469757 h 3954817"/>
              <a:gd name="connsiteX1232" fmla="*/ 543801 w 5785671"/>
              <a:gd name="connsiteY1232" fmla="*/ 2480199 h 3954817"/>
              <a:gd name="connsiteX1233" fmla="*/ 522917 w 5785671"/>
              <a:gd name="connsiteY1233" fmla="*/ 2464535 h 3954817"/>
              <a:gd name="connsiteX1234" fmla="*/ 543801 w 5785671"/>
              <a:gd name="connsiteY1234" fmla="*/ 2448871 h 3954817"/>
              <a:gd name="connsiteX1235" fmla="*/ 564685 w 5785671"/>
              <a:gd name="connsiteY1235" fmla="*/ 2433206 h 3954817"/>
              <a:gd name="connsiteX1236" fmla="*/ 569906 w 5785671"/>
              <a:gd name="connsiteY1236" fmla="*/ 2417542 h 3954817"/>
              <a:gd name="connsiteX1237" fmla="*/ 575127 w 5785671"/>
              <a:gd name="connsiteY1237" fmla="*/ 2391434 h 3954817"/>
              <a:gd name="connsiteX1238" fmla="*/ 565337 w 5785671"/>
              <a:gd name="connsiteY1238" fmla="*/ 2375117 h 3954817"/>
              <a:gd name="connsiteX1239" fmla="*/ 560274 w 5785671"/>
              <a:gd name="connsiteY1239" fmla="*/ 2357675 h 3954817"/>
              <a:gd name="connsiteX1240" fmla="*/ 561328 w 5785671"/>
              <a:gd name="connsiteY1240" fmla="*/ 2354511 h 3954817"/>
              <a:gd name="connsiteX1241" fmla="*/ 562727 w 5785671"/>
              <a:gd name="connsiteY1241" fmla="*/ 2354231 h 3954817"/>
              <a:gd name="connsiteX1242" fmla="*/ 569906 w 5785671"/>
              <a:gd name="connsiteY1242" fmla="*/ 2349663 h 3954817"/>
              <a:gd name="connsiteX1243" fmla="*/ 564685 w 5785671"/>
              <a:gd name="connsiteY1243" fmla="*/ 2344441 h 3954817"/>
              <a:gd name="connsiteX1244" fmla="*/ 561328 w 5785671"/>
              <a:gd name="connsiteY1244" fmla="*/ 2354511 h 3954817"/>
              <a:gd name="connsiteX1245" fmla="*/ 559464 w 5785671"/>
              <a:gd name="connsiteY1245" fmla="*/ 2354884 h 3954817"/>
              <a:gd name="connsiteX1246" fmla="*/ 560274 w 5785671"/>
              <a:gd name="connsiteY1246" fmla="*/ 2357675 h 3954817"/>
              <a:gd name="connsiteX1247" fmla="*/ 559464 w 5785671"/>
              <a:gd name="connsiteY1247" fmla="*/ 2360106 h 3954817"/>
              <a:gd name="connsiteX1248" fmla="*/ 517696 w 5785671"/>
              <a:gd name="connsiteY1248" fmla="*/ 2386213 h 3954817"/>
              <a:gd name="connsiteX1249" fmla="*/ 496812 w 5785671"/>
              <a:gd name="connsiteY1249" fmla="*/ 2391434 h 3954817"/>
              <a:gd name="connsiteX1250" fmla="*/ 475928 w 5785671"/>
              <a:gd name="connsiteY1250" fmla="*/ 2386213 h 3954817"/>
              <a:gd name="connsiteX1251" fmla="*/ 486370 w 5785671"/>
              <a:gd name="connsiteY1251" fmla="*/ 2354884 h 3954817"/>
              <a:gd name="connsiteX1252" fmla="*/ 502033 w 5785671"/>
              <a:gd name="connsiteY1252" fmla="*/ 2360106 h 3954817"/>
              <a:gd name="connsiteX1253" fmla="*/ 533359 w 5785671"/>
              <a:gd name="connsiteY1253" fmla="*/ 2354884 h 3954817"/>
              <a:gd name="connsiteX1254" fmla="*/ 533359 w 5785671"/>
              <a:gd name="connsiteY1254" fmla="*/ 2344441 h 3954817"/>
              <a:gd name="connsiteX1255" fmla="*/ 522917 w 5785671"/>
              <a:gd name="connsiteY1255" fmla="*/ 2339220 h 3954817"/>
              <a:gd name="connsiteX1256" fmla="*/ 502033 w 5785671"/>
              <a:gd name="connsiteY1256" fmla="*/ 2333998 h 3954817"/>
              <a:gd name="connsiteX1257" fmla="*/ 460265 w 5785671"/>
              <a:gd name="connsiteY1257" fmla="*/ 2333998 h 3954817"/>
              <a:gd name="connsiteX1258" fmla="*/ 428939 w 5785671"/>
              <a:gd name="connsiteY1258" fmla="*/ 2344441 h 3954817"/>
              <a:gd name="connsiteX1259" fmla="*/ 423718 w 5785671"/>
              <a:gd name="connsiteY1259" fmla="*/ 2380991 h 3954817"/>
              <a:gd name="connsiteX1260" fmla="*/ 449823 w 5785671"/>
              <a:gd name="connsiteY1260" fmla="*/ 2396656 h 3954817"/>
              <a:gd name="connsiteX1261" fmla="*/ 444602 w 5785671"/>
              <a:gd name="connsiteY1261" fmla="*/ 2407099 h 3954817"/>
              <a:gd name="connsiteX1262" fmla="*/ 434160 w 5785671"/>
              <a:gd name="connsiteY1262" fmla="*/ 2401877 h 3954817"/>
              <a:gd name="connsiteX1263" fmla="*/ 428939 w 5785671"/>
              <a:gd name="connsiteY1263" fmla="*/ 2433206 h 3954817"/>
              <a:gd name="connsiteX1264" fmla="*/ 486370 w 5785671"/>
              <a:gd name="connsiteY1264" fmla="*/ 2433206 h 3954817"/>
              <a:gd name="connsiteX1265" fmla="*/ 496812 w 5785671"/>
              <a:gd name="connsiteY1265" fmla="*/ 2464535 h 3954817"/>
              <a:gd name="connsiteX1266" fmla="*/ 481149 w 5785671"/>
              <a:gd name="connsiteY1266" fmla="*/ 2485421 h 3954817"/>
              <a:gd name="connsiteX1267" fmla="*/ 455044 w 5785671"/>
              <a:gd name="connsiteY1267" fmla="*/ 2480199 h 3954817"/>
              <a:gd name="connsiteX1268" fmla="*/ 455044 w 5785671"/>
              <a:gd name="connsiteY1268" fmla="*/ 2506307 h 3954817"/>
              <a:gd name="connsiteX1269" fmla="*/ 481149 w 5785671"/>
              <a:gd name="connsiteY1269" fmla="*/ 2511528 h 3954817"/>
              <a:gd name="connsiteX1270" fmla="*/ 491591 w 5785671"/>
              <a:gd name="connsiteY1270" fmla="*/ 2516750 h 3954817"/>
              <a:gd name="connsiteX1271" fmla="*/ 517696 w 5785671"/>
              <a:gd name="connsiteY1271" fmla="*/ 2511528 h 3954817"/>
              <a:gd name="connsiteX1272" fmla="*/ 538580 w 5785671"/>
              <a:gd name="connsiteY1272" fmla="*/ 2506307 h 3954817"/>
              <a:gd name="connsiteX1273" fmla="*/ 543801 w 5785671"/>
              <a:gd name="connsiteY1273" fmla="*/ 2532414 h 3954817"/>
              <a:gd name="connsiteX1274" fmla="*/ 491591 w 5785671"/>
              <a:gd name="connsiteY1274" fmla="*/ 2563743 h 3954817"/>
              <a:gd name="connsiteX1275" fmla="*/ 502033 w 5785671"/>
              <a:gd name="connsiteY1275" fmla="*/ 2574186 h 3954817"/>
              <a:gd name="connsiteX1276" fmla="*/ 512475 w 5785671"/>
              <a:gd name="connsiteY1276" fmla="*/ 2579407 h 3954817"/>
              <a:gd name="connsiteX1277" fmla="*/ 502033 w 5785671"/>
              <a:gd name="connsiteY1277" fmla="*/ 2595072 h 3954817"/>
              <a:gd name="connsiteX1278" fmla="*/ 491591 w 5785671"/>
              <a:gd name="connsiteY1278" fmla="*/ 2600293 h 3954817"/>
              <a:gd name="connsiteX1279" fmla="*/ 486370 w 5785671"/>
              <a:gd name="connsiteY1279" fmla="*/ 2621179 h 3954817"/>
              <a:gd name="connsiteX1280" fmla="*/ 465486 w 5785671"/>
              <a:gd name="connsiteY1280" fmla="*/ 2636844 h 3954817"/>
              <a:gd name="connsiteX1281" fmla="*/ 449823 w 5785671"/>
              <a:gd name="connsiteY1281" fmla="*/ 2610736 h 3954817"/>
              <a:gd name="connsiteX1282" fmla="*/ 439381 w 5785671"/>
              <a:gd name="connsiteY1282" fmla="*/ 2600293 h 3954817"/>
              <a:gd name="connsiteX1283" fmla="*/ 418497 w 5785671"/>
              <a:gd name="connsiteY1283" fmla="*/ 2610736 h 3954817"/>
              <a:gd name="connsiteX1284" fmla="*/ 413276 w 5785671"/>
              <a:gd name="connsiteY1284" fmla="*/ 2610736 h 3954817"/>
              <a:gd name="connsiteX1285" fmla="*/ 381950 w 5785671"/>
              <a:gd name="connsiteY1285" fmla="*/ 2589850 h 3954817"/>
              <a:gd name="connsiteX1286" fmla="*/ 361066 w 5785671"/>
              <a:gd name="connsiteY1286" fmla="*/ 2548079 h 3954817"/>
              <a:gd name="connsiteX1287" fmla="*/ 334961 w 5785671"/>
              <a:gd name="connsiteY1287" fmla="*/ 2527193 h 3954817"/>
              <a:gd name="connsiteX1288" fmla="*/ 324519 w 5785671"/>
              <a:gd name="connsiteY1288" fmla="*/ 2485421 h 3954817"/>
              <a:gd name="connsiteX1289" fmla="*/ 308856 w 5785671"/>
              <a:gd name="connsiteY1289" fmla="*/ 2495864 h 3954817"/>
              <a:gd name="connsiteX1290" fmla="*/ 293193 w 5785671"/>
              <a:gd name="connsiteY1290" fmla="*/ 2480199 h 3954817"/>
              <a:gd name="connsiteX1291" fmla="*/ 282751 w 5785671"/>
              <a:gd name="connsiteY1291" fmla="*/ 2485421 h 3954817"/>
              <a:gd name="connsiteX1292" fmla="*/ 272309 w 5785671"/>
              <a:gd name="connsiteY1292" fmla="*/ 2506307 h 3954817"/>
              <a:gd name="connsiteX1293" fmla="*/ 256647 w 5785671"/>
              <a:gd name="connsiteY1293" fmla="*/ 2469757 h 3954817"/>
              <a:gd name="connsiteX1294" fmla="*/ 251425 w 5785671"/>
              <a:gd name="connsiteY1294" fmla="*/ 2501085 h 3954817"/>
              <a:gd name="connsiteX1295" fmla="*/ 230542 w 5785671"/>
              <a:gd name="connsiteY1295" fmla="*/ 2532414 h 3954817"/>
              <a:gd name="connsiteX1296" fmla="*/ 193995 w 5785671"/>
              <a:gd name="connsiteY1296" fmla="*/ 2506307 h 3954817"/>
              <a:gd name="connsiteX1297" fmla="*/ 178332 w 5785671"/>
              <a:gd name="connsiteY1297" fmla="*/ 2474978 h 3954817"/>
              <a:gd name="connsiteX1298" fmla="*/ 157448 w 5785671"/>
              <a:gd name="connsiteY1298" fmla="*/ 2459314 h 3954817"/>
              <a:gd name="connsiteX1299" fmla="*/ 136564 w 5785671"/>
              <a:gd name="connsiteY1299" fmla="*/ 2417542 h 3954817"/>
              <a:gd name="connsiteX1300" fmla="*/ 84354 w 5785671"/>
              <a:gd name="connsiteY1300" fmla="*/ 2344441 h 3954817"/>
              <a:gd name="connsiteX1301" fmla="*/ 42586 w 5785671"/>
              <a:gd name="connsiteY1301" fmla="*/ 2255676 h 3954817"/>
              <a:gd name="connsiteX1302" fmla="*/ 32144 w 5785671"/>
              <a:gd name="connsiteY1302" fmla="*/ 2208683 h 3954817"/>
              <a:gd name="connsiteX1303" fmla="*/ 818 w 5785671"/>
              <a:gd name="connsiteY1303" fmla="*/ 2114697 h 3954817"/>
              <a:gd name="connsiteX1304" fmla="*/ 16481 w 5785671"/>
              <a:gd name="connsiteY1304" fmla="*/ 2088589 h 3954817"/>
              <a:gd name="connsiteX1305" fmla="*/ 26923 w 5785671"/>
              <a:gd name="connsiteY1305" fmla="*/ 2083368 h 3954817"/>
              <a:gd name="connsiteX1306" fmla="*/ 37365 w 5785671"/>
              <a:gd name="connsiteY1306" fmla="*/ 2078146 h 3954817"/>
              <a:gd name="connsiteX1307" fmla="*/ 94796 w 5785671"/>
              <a:gd name="connsiteY1307" fmla="*/ 2046817 h 3954817"/>
              <a:gd name="connsiteX1308" fmla="*/ 110459 w 5785671"/>
              <a:gd name="connsiteY1308" fmla="*/ 2057260 h 3954817"/>
              <a:gd name="connsiteX1309" fmla="*/ 120901 w 5785671"/>
              <a:gd name="connsiteY1309" fmla="*/ 2046817 h 3954817"/>
              <a:gd name="connsiteX1310" fmla="*/ 105238 w 5785671"/>
              <a:gd name="connsiteY1310" fmla="*/ 2020710 h 3954817"/>
              <a:gd name="connsiteX1311" fmla="*/ 131343 w 5785671"/>
              <a:gd name="connsiteY1311" fmla="*/ 1884952 h 3954817"/>
              <a:gd name="connsiteX1312" fmla="*/ 178332 w 5785671"/>
              <a:gd name="connsiteY1312" fmla="*/ 1796187 h 3954817"/>
              <a:gd name="connsiteX1313" fmla="*/ 220100 w 5785671"/>
              <a:gd name="connsiteY1313" fmla="*/ 1733529 h 3954817"/>
              <a:gd name="connsiteX1314" fmla="*/ 272309 w 5785671"/>
              <a:gd name="connsiteY1314" fmla="*/ 1665650 h 3954817"/>
              <a:gd name="connsiteX1315" fmla="*/ 303635 w 5785671"/>
              <a:gd name="connsiteY1315" fmla="*/ 1644764 h 3954817"/>
              <a:gd name="connsiteX1316" fmla="*/ 319298 w 5785671"/>
              <a:gd name="connsiteY1316" fmla="*/ 1644764 h 3954817"/>
              <a:gd name="connsiteX1317" fmla="*/ 355845 w 5785671"/>
              <a:gd name="connsiteY1317" fmla="*/ 1634321 h 3954817"/>
              <a:gd name="connsiteX1318" fmla="*/ 366287 w 5785671"/>
              <a:gd name="connsiteY1318" fmla="*/ 1613435 h 3954817"/>
              <a:gd name="connsiteX1319" fmla="*/ 361066 w 5785671"/>
              <a:gd name="connsiteY1319" fmla="*/ 1587328 h 3954817"/>
              <a:gd name="connsiteX1320" fmla="*/ 381950 w 5785671"/>
              <a:gd name="connsiteY1320" fmla="*/ 1550777 h 3954817"/>
              <a:gd name="connsiteX1321" fmla="*/ 423718 w 5785671"/>
              <a:gd name="connsiteY1321" fmla="*/ 1529892 h 3954817"/>
              <a:gd name="connsiteX1322" fmla="*/ 439381 w 5785671"/>
              <a:gd name="connsiteY1322" fmla="*/ 1535113 h 3954817"/>
              <a:gd name="connsiteX1323" fmla="*/ 465486 w 5785671"/>
              <a:gd name="connsiteY1323" fmla="*/ 1514227 h 3954817"/>
              <a:gd name="connsiteX1324" fmla="*/ 449823 w 5785671"/>
              <a:gd name="connsiteY1324" fmla="*/ 1488120 h 3954817"/>
              <a:gd name="connsiteX1325" fmla="*/ 444602 w 5785671"/>
              <a:gd name="connsiteY1325" fmla="*/ 1451569 h 3954817"/>
              <a:gd name="connsiteX1326" fmla="*/ 470707 w 5785671"/>
              <a:gd name="connsiteY1326" fmla="*/ 1441127 h 3954817"/>
              <a:gd name="connsiteX1327" fmla="*/ 481149 w 5785671"/>
              <a:gd name="connsiteY1327" fmla="*/ 1409798 h 3954817"/>
              <a:gd name="connsiteX1328" fmla="*/ 491591 w 5785671"/>
              <a:gd name="connsiteY1328" fmla="*/ 1404576 h 3954817"/>
              <a:gd name="connsiteX1329" fmla="*/ 533359 w 5785671"/>
              <a:gd name="connsiteY1329" fmla="*/ 1388912 h 3954817"/>
              <a:gd name="connsiteX1330" fmla="*/ 580348 w 5785671"/>
              <a:gd name="connsiteY1330" fmla="*/ 1399355 h 3954817"/>
              <a:gd name="connsiteX1331" fmla="*/ 622116 w 5785671"/>
              <a:gd name="connsiteY1331" fmla="*/ 1394133 h 3954817"/>
              <a:gd name="connsiteX1332" fmla="*/ 632558 w 5785671"/>
              <a:gd name="connsiteY1332" fmla="*/ 1378469 h 3954817"/>
              <a:gd name="connsiteX1333" fmla="*/ 627337 w 5785671"/>
              <a:gd name="connsiteY1333" fmla="*/ 1362805 h 3954817"/>
              <a:gd name="connsiteX1334" fmla="*/ 596011 w 5785671"/>
              <a:gd name="connsiteY1334" fmla="*/ 1352362 h 3954817"/>
              <a:gd name="connsiteX1335" fmla="*/ 601232 w 5785671"/>
              <a:gd name="connsiteY1335" fmla="*/ 1336697 h 3954817"/>
              <a:gd name="connsiteX1336" fmla="*/ 637779 w 5785671"/>
              <a:gd name="connsiteY1336" fmla="*/ 1315811 h 3954817"/>
              <a:gd name="connsiteX1337" fmla="*/ 653441 w 5785671"/>
              <a:gd name="connsiteY1337" fmla="*/ 1336697 h 3954817"/>
              <a:gd name="connsiteX1338" fmla="*/ 642999 w 5785671"/>
              <a:gd name="connsiteY1338" fmla="*/ 1352362 h 3954817"/>
              <a:gd name="connsiteX1339" fmla="*/ 653441 w 5785671"/>
              <a:gd name="connsiteY1339" fmla="*/ 1388912 h 3954817"/>
              <a:gd name="connsiteX1340" fmla="*/ 679546 w 5785671"/>
              <a:gd name="connsiteY1340" fmla="*/ 1378469 h 3954817"/>
              <a:gd name="connsiteX1341" fmla="*/ 700430 w 5785671"/>
              <a:gd name="connsiteY1341" fmla="*/ 1368026 h 3954817"/>
              <a:gd name="connsiteX1342" fmla="*/ 700430 w 5785671"/>
              <a:gd name="connsiteY1342" fmla="*/ 1357583 h 3954817"/>
              <a:gd name="connsiteX1343" fmla="*/ 674325 w 5785671"/>
              <a:gd name="connsiteY1343" fmla="*/ 1347140 h 3954817"/>
              <a:gd name="connsiteX1344" fmla="*/ 663883 w 5785671"/>
              <a:gd name="connsiteY1344" fmla="*/ 1310590 h 3954817"/>
              <a:gd name="connsiteX1345" fmla="*/ 684767 w 5785671"/>
              <a:gd name="connsiteY1345" fmla="*/ 1289704 h 3954817"/>
              <a:gd name="connsiteX1346" fmla="*/ 700430 w 5785671"/>
              <a:gd name="connsiteY1346" fmla="*/ 1315811 h 3954817"/>
              <a:gd name="connsiteX1347" fmla="*/ 716093 w 5785671"/>
              <a:gd name="connsiteY1347" fmla="*/ 1310590 h 3954817"/>
              <a:gd name="connsiteX1348" fmla="*/ 716093 w 5785671"/>
              <a:gd name="connsiteY1348" fmla="*/ 1294925 h 3954817"/>
              <a:gd name="connsiteX1349" fmla="*/ 700430 w 5785671"/>
              <a:gd name="connsiteY1349" fmla="*/ 1263597 h 3954817"/>
              <a:gd name="connsiteX1350" fmla="*/ 716093 w 5785671"/>
              <a:gd name="connsiteY1350" fmla="*/ 1232268 h 3954817"/>
              <a:gd name="connsiteX1351" fmla="*/ 731756 w 5785671"/>
              <a:gd name="connsiteY1351" fmla="*/ 1263597 h 3954817"/>
              <a:gd name="connsiteX1352" fmla="*/ 736977 w 5785671"/>
              <a:gd name="connsiteY1352" fmla="*/ 1300147 h 3954817"/>
              <a:gd name="connsiteX1353" fmla="*/ 773524 w 5785671"/>
              <a:gd name="connsiteY1353" fmla="*/ 1289704 h 3954817"/>
              <a:gd name="connsiteX1354" fmla="*/ 773524 w 5785671"/>
              <a:gd name="connsiteY1354" fmla="*/ 1279261 h 3954817"/>
              <a:gd name="connsiteX1355" fmla="*/ 752640 w 5785671"/>
              <a:gd name="connsiteY1355" fmla="*/ 1268818 h 3954817"/>
              <a:gd name="connsiteX1356" fmla="*/ 742198 w 5785671"/>
              <a:gd name="connsiteY1356" fmla="*/ 1247932 h 3954817"/>
              <a:gd name="connsiteX1357" fmla="*/ 742198 w 5785671"/>
              <a:gd name="connsiteY1357" fmla="*/ 1242711 h 3954817"/>
              <a:gd name="connsiteX1358" fmla="*/ 742198 w 5785671"/>
              <a:gd name="connsiteY1358" fmla="*/ 1195717 h 3954817"/>
              <a:gd name="connsiteX1359" fmla="*/ 752640 w 5785671"/>
              <a:gd name="connsiteY1359" fmla="*/ 1159167 h 3954817"/>
              <a:gd name="connsiteX1360" fmla="*/ 768303 w 5785671"/>
              <a:gd name="connsiteY1360" fmla="*/ 1159167 h 3954817"/>
              <a:gd name="connsiteX1361" fmla="*/ 768303 w 5785671"/>
              <a:gd name="connsiteY1361" fmla="*/ 1185274 h 3954817"/>
              <a:gd name="connsiteX1362" fmla="*/ 768303 w 5785671"/>
              <a:gd name="connsiteY1362" fmla="*/ 1211382 h 3954817"/>
              <a:gd name="connsiteX1363" fmla="*/ 789187 w 5785671"/>
              <a:gd name="connsiteY1363" fmla="*/ 1232268 h 3954817"/>
              <a:gd name="connsiteX1364" fmla="*/ 783966 w 5785671"/>
              <a:gd name="connsiteY1364" fmla="*/ 1258375 h 3954817"/>
              <a:gd name="connsiteX1365" fmla="*/ 810071 w 5785671"/>
              <a:gd name="connsiteY1365" fmla="*/ 1253154 h 3954817"/>
              <a:gd name="connsiteX1366" fmla="*/ 810071 w 5785671"/>
              <a:gd name="connsiteY1366" fmla="*/ 1221825 h 3954817"/>
              <a:gd name="connsiteX1367" fmla="*/ 789187 w 5785671"/>
              <a:gd name="connsiteY1367" fmla="*/ 1200939 h 3954817"/>
              <a:gd name="connsiteX1368" fmla="*/ 810071 w 5785671"/>
              <a:gd name="connsiteY1368" fmla="*/ 1190496 h 3954817"/>
              <a:gd name="connsiteX1369" fmla="*/ 830955 w 5785671"/>
              <a:gd name="connsiteY1369" fmla="*/ 1221825 h 3954817"/>
              <a:gd name="connsiteX1370" fmla="*/ 841397 w 5785671"/>
              <a:gd name="connsiteY1370" fmla="*/ 1227046 h 3954817"/>
              <a:gd name="connsiteX1371" fmla="*/ 830955 w 5785671"/>
              <a:gd name="connsiteY1371" fmla="*/ 1247932 h 3954817"/>
              <a:gd name="connsiteX1372" fmla="*/ 862281 w 5785671"/>
              <a:gd name="connsiteY1372" fmla="*/ 1232268 h 3954817"/>
              <a:gd name="connsiteX1373" fmla="*/ 883165 w 5785671"/>
              <a:gd name="connsiteY1373" fmla="*/ 1211382 h 3954817"/>
              <a:gd name="connsiteX1374" fmla="*/ 877944 w 5785671"/>
              <a:gd name="connsiteY1374" fmla="*/ 1180053 h 3954817"/>
              <a:gd name="connsiteX1375" fmla="*/ 872723 w 5785671"/>
              <a:gd name="connsiteY1375" fmla="*/ 1185274 h 3954817"/>
              <a:gd name="connsiteX1376" fmla="*/ 846618 w 5785671"/>
              <a:gd name="connsiteY1376" fmla="*/ 1200939 h 3954817"/>
              <a:gd name="connsiteX1377" fmla="*/ 836176 w 5785671"/>
              <a:gd name="connsiteY1377" fmla="*/ 1195717 h 3954817"/>
              <a:gd name="connsiteX1378" fmla="*/ 815292 w 5785671"/>
              <a:gd name="connsiteY1378" fmla="*/ 1169610 h 3954817"/>
              <a:gd name="connsiteX1379" fmla="*/ 789187 w 5785671"/>
              <a:gd name="connsiteY1379" fmla="*/ 1153946 h 3954817"/>
              <a:gd name="connsiteX1380" fmla="*/ 789187 w 5785671"/>
              <a:gd name="connsiteY1380" fmla="*/ 1122617 h 3954817"/>
              <a:gd name="connsiteX1381" fmla="*/ 799629 w 5785671"/>
              <a:gd name="connsiteY1381" fmla="*/ 1106952 h 3954817"/>
              <a:gd name="connsiteX1382" fmla="*/ 815292 w 5785671"/>
              <a:gd name="connsiteY1382" fmla="*/ 1059959 h 3954817"/>
              <a:gd name="connsiteX1383" fmla="*/ 815292 w 5785671"/>
              <a:gd name="connsiteY1383" fmla="*/ 1028630 h 3954817"/>
              <a:gd name="connsiteX1384" fmla="*/ 825734 w 5785671"/>
              <a:gd name="connsiteY1384" fmla="*/ 1023409 h 3954817"/>
              <a:gd name="connsiteX1385" fmla="*/ 830955 w 5785671"/>
              <a:gd name="connsiteY1385" fmla="*/ 1070402 h 3954817"/>
              <a:gd name="connsiteX1386" fmla="*/ 841397 w 5785671"/>
              <a:gd name="connsiteY1386" fmla="*/ 1065181 h 3954817"/>
              <a:gd name="connsiteX1387" fmla="*/ 851839 w 5785671"/>
              <a:gd name="connsiteY1387" fmla="*/ 1018187 h 3954817"/>
              <a:gd name="connsiteX1388" fmla="*/ 862281 w 5785671"/>
              <a:gd name="connsiteY1388" fmla="*/ 1023409 h 3954817"/>
              <a:gd name="connsiteX1389" fmla="*/ 862281 w 5785671"/>
              <a:gd name="connsiteY1389" fmla="*/ 1039073 h 3954817"/>
              <a:gd name="connsiteX1390" fmla="*/ 872723 w 5785671"/>
              <a:gd name="connsiteY1390" fmla="*/ 1039073 h 3954817"/>
              <a:gd name="connsiteX1391" fmla="*/ 872723 w 5785671"/>
              <a:gd name="connsiteY1391" fmla="*/ 1002523 h 3954817"/>
              <a:gd name="connsiteX1392" fmla="*/ 857060 w 5785671"/>
              <a:gd name="connsiteY1392" fmla="*/ 981637 h 3954817"/>
              <a:gd name="connsiteX1393" fmla="*/ 857060 w 5785671"/>
              <a:gd name="connsiteY1393" fmla="*/ 965973 h 3954817"/>
              <a:gd name="connsiteX1394" fmla="*/ 867502 w 5785671"/>
              <a:gd name="connsiteY1394" fmla="*/ 965973 h 3954817"/>
              <a:gd name="connsiteX1395" fmla="*/ 877944 w 5785671"/>
              <a:gd name="connsiteY1395" fmla="*/ 934644 h 3954817"/>
              <a:gd name="connsiteX1396" fmla="*/ 867502 w 5785671"/>
              <a:gd name="connsiteY1396" fmla="*/ 877208 h 3954817"/>
              <a:gd name="connsiteX1397" fmla="*/ 888386 w 5785671"/>
              <a:gd name="connsiteY1397" fmla="*/ 824993 h 3954817"/>
              <a:gd name="connsiteX1398" fmla="*/ 893607 w 5785671"/>
              <a:gd name="connsiteY1398" fmla="*/ 819771 h 3954817"/>
              <a:gd name="connsiteX1399" fmla="*/ 898828 w 5785671"/>
              <a:gd name="connsiteY1399" fmla="*/ 824993 h 3954817"/>
              <a:gd name="connsiteX1400" fmla="*/ 904049 w 5785671"/>
              <a:gd name="connsiteY1400" fmla="*/ 877208 h 3954817"/>
              <a:gd name="connsiteX1401" fmla="*/ 904049 w 5785671"/>
              <a:gd name="connsiteY1401" fmla="*/ 955530 h 3954817"/>
              <a:gd name="connsiteX1402" fmla="*/ 904049 w 5785671"/>
              <a:gd name="connsiteY1402" fmla="*/ 992080 h 3954817"/>
              <a:gd name="connsiteX1403" fmla="*/ 909270 w 5785671"/>
              <a:gd name="connsiteY1403" fmla="*/ 986858 h 3954817"/>
              <a:gd name="connsiteX1404" fmla="*/ 924933 w 5785671"/>
              <a:gd name="connsiteY1404" fmla="*/ 955530 h 3954817"/>
              <a:gd name="connsiteX1405" fmla="*/ 951038 w 5785671"/>
              <a:gd name="connsiteY1405" fmla="*/ 939865 h 3954817"/>
              <a:gd name="connsiteX1406" fmla="*/ 956259 w 5785671"/>
              <a:gd name="connsiteY1406" fmla="*/ 934644 h 3954817"/>
              <a:gd name="connsiteX1407" fmla="*/ 945817 w 5785671"/>
              <a:gd name="connsiteY1407" fmla="*/ 824993 h 3954817"/>
              <a:gd name="connsiteX1408" fmla="*/ 966701 w 5785671"/>
              <a:gd name="connsiteY1408" fmla="*/ 767557 h 3954817"/>
              <a:gd name="connsiteX1409" fmla="*/ 977143 w 5785671"/>
              <a:gd name="connsiteY1409" fmla="*/ 757114 h 3954817"/>
              <a:gd name="connsiteX1410" fmla="*/ 1008469 w 5785671"/>
              <a:gd name="connsiteY1410" fmla="*/ 741449 h 3954817"/>
              <a:gd name="connsiteX1411" fmla="*/ 1018911 w 5785671"/>
              <a:gd name="connsiteY1411" fmla="*/ 725785 h 3954817"/>
              <a:gd name="connsiteX1412" fmla="*/ 1018911 w 5785671"/>
              <a:gd name="connsiteY1412" fmla="*/ 704899 h 3954817"/>
              <a:gd name="connsiteX1413" fmla="*/ 1018911 w 5785671"/>
              <a:gd name="connsiteY1413" fmla="*/ 678792 h 3954817"/>
              <a:gd name="connsiteX1414" fmla="*/ 1029353 w 5785671"/>
              <a:gd name="connsiteY1414" fmla="*/ 652684 h 3954817"/>
              <a:gd name="connsiteX1415" fmla="*/ 1045015 w 5785671"/>
              <a:gd name="connsiteY1415" fmla="*/ 694456 h 3954817"/>
              <a:gd name="connsiteX1416" fmla="*/ 1050236 w 5785671"/>
              <a:gd name="connsiteY1416" fmla="*/ 694456 h 3954817"/>
              <a:gd name="connsiteX1417" fmla="*/ 1065899 w 5785671"/>
              <a:gd name="connsiteY1417" fmla="*/ 657906 h 3954817"/>
              <a:gd name="connsiteX1418" fmla="*/ 1065899 w 5785671"/>
              <a:gd name="connsiteY1418" fmla="*/ 631798 h 3954817"/>
              <a:gd name="connsiteX1419" fmla="*/ 1065899 w 5785671"/>
              <a:gd name="connsiteY1419" fmla="*/ 626577 h 3954817"/>
              <a:gd name="connsiteX1420" fmla="*/ 1097225 w 5785671"/>
              <a:gd name="connsiteY1420" fmla="*/ 595248 h 3954817"/>
              <a:gd name="connsiteX1421" fmla="*/ 1107667 w 5785671"/>
              <a:gd name="connsiteY1421" fmla="*/ 610912 h 3954817"/>
              <a:gd name="connsiteX1422" fmla="*/ 1118109 w 5785671"/>
              <a:gd name="connsiteY1422" fmla="*/ 626577 h 3954817"/>
              <a:gd name="connsiteX1423" fmla="*/ 1154656 w 5785671"/>
              <a:gd name="connsiteY1423" fmla="*/ 610912 h 3954817"/>
              <a:gd name="connsiteX1424" fmla="*/ 1170319 w 5785671"/>
              <a:gd name="connsiteY1424" fmla="*/ 595248 h 3954817"/>
              <a:gd name="connsiteX1425" fmla="*/ 1232971 w 5785671"/>
              <a:gd name="connsiteY1425" fmla="*/ 574362 h 3954817"/>
              <a:gd name="connsiteX1426" fmla="*/ 1238192 w 5785671"/>
              <a:gd name="connsiteY1426" fmla="*/ 563919 h 3954817"/>
              <a:gd name="connsiteX1427" fmla="*/ 1238192 w 5785671"/>
              <a:gd name="connsiteY1427" fmla="*/ 532590 h 3954817"/>
              <a:gd name="connsiteX1428" fmla="*/ 1248634 w 5785671"/>
              <a:gd name="connsiteY1428" fmla="*/ 522147 h 3954817"/>
              <a:gd name="connsiteX1429" fmla="*/ 1264297 w 5785671"/>
              <a:gd name="connsiteY1429" fmla="*/ 527369 h 3954817"/>
              <a:gd name="connsiteX1430" fmla="*/ 1259076 w 5785671"/>
              <a:gd name="connsiteY1430" fmla="*/ 558698 h 3954817"/>
              <a:gd name="connsiteX1431" fmla="*/ 1269518 w 5785671"/>
              <a:gd name="connsiteY1431" fmla="*/ 579584 h 3954817"/>
              <a:gd name="connsiteX1432" fmla="*/ 1295623 w 5785671"/>
              <a:gd name="connsiteY1432" fmla="*/ 595248 h 3954817"/>
              <a:gd name="connsiteX1433" fmla="*/ 1337391 w 5785671"/>
              <a:gd name="connsiteY1433" fmla="*/ 574362 h 3954817"/>
              <a:gd name="connsiteX1434" fmla="*/ 1347833 w 5785671"/>
              <a:gd name="connsiteY1434" fmla="*/ 553476 h 3954817"/>
              <a:gd name="connsiteX1435" fmla="*/ 1342612 w 5785671"/>
              <a:gd name="connsiteY1435" fmla="*/ 527369 h 3954817"/>
              <a:gd name="connsiteX1436" fmla="*/ 1347833 w 5785671"/>
              <a:gd name="connsiteY1436" fmla="*/ 480376 h 3954817"/>
              <a:gd name="connsiteX1437" fmla="*/ 1326949 w 5785671"/>
              <a:gd name="connsiteY1437" fmla="*/ 464711 h 3954817"/>
              <a:gd name="connsiteX1438" fmla="*/ 1326949 w 5785671"/>
              <a:gd name="connsiteY1438" fmla="*/ 454268 h 3954817"/>
              <a:gd name="connsiteX1439" fmla="*/ 1363496 w 5785671"/>
              <a:gd name="connsiteY1439" fmla="*/ 443825 h 3954817"/>
              <a:gd name="connsiteX1440" fmla="*/ 1394822 w 5785671"/>
              <a:gd name="connsiteY1440" fmla="*/ 438604 h 3954817"/>
              <a:gd name="connsiteX1441" fmla="*/ 1436589 w 5785671"/>
              <a:gd name="connsiteY1441" fmla="*/ 449047 h 3954817"/>
              <a:gd name="connsiteX1442" fmla="*/ 1441810 w 5785671"/>
              <a:gd name="connsiteY1442" fmla="*/ 485597 h 3954817"/>
              <a:gd name="connsiteX1443" fmla="*/ 1436589 w 5785671"/>
              <a:gd name="connsiteY1443" fmla="*/ 537812 h 3954817"/>
              <a:gd name="connsiteX1444" fmla="*/ 1431368 w 5785671"/>
              <a:gd name="connsiteY1444" fmla="*/ 595248 h 3954817"/>
              <a:gd name="connsiteX1445" fmla="*/ 1415706 w 5785671"/>
              <a:gd name="connsiteY1445" fmla="*/ 616134 h 3954817"/>
              <a:gd name="connsiteX1446" fmla="*/ 1426147 w 5785671"/>
              <a:gd name="connsiteY1446" fmla="*/ 631798 h 3954817"/>
              <a:gd name="connsiteX1447" fmla="*/ 1405264 w 5785671"/>
              <a:gd name="connsiteY1447" fmla="*/ 657906 h 3954817"/>
              <a:gd name="connsiteX1448" fmla="*/ 1405264 w 5785671"/>
              <a:gd name="connsiteY1448" fmla="*/ 663127 h 3954817"/>
              <a:gd name="connsiteX1449" fmla="*/ 1400043 w 5785671"/>
              <a:gd name="connsiteY1449" fmla="*/ 710120 h 3954817"/>
              <a:gd name="connsiteX1450" fmla="*/ 1368717 w 5785671"/>
              <a:gd name="connsiteY1450" fmla="*/ 715342 h 3954817"/>
              <a:gd name="connsiteX1451" fmla="*/ 1363496 w 5785671"/>
              <a:gd name="connsiteY1451" fmla="*/ 762335 h 3954817"/>
              <a:gd name="connsiteX1452" fmla="*/ 1373938 w 5785671"/>
              <a:gd name="connsiteY1452" fmla="*/ 757114 h 3954817"/>
              <a:gd name="connsiteX1453" fmla="*/ 1389601 w 5785671"/>
              <a:gd name="connsiteY1453" fmla="*/ 741449 h 3954817"/>
              <a:gd name="connsiteX1454" fmla="*/ 1394822 w 5785671"/>
              <a:gd name="connsiteY1454" fmla="*/ 746671 h 3954817"/>
              <a:gd name="connsiteX1455" fmla="*/ 1384380 w 5785671"/>
              <a:gd name="connsiteY1455" fmla="*/ 783221 h 3954817"/>
              <a:gd name="connsiteX1456" fmla="*/ 1363496 w 5785671"/>
              <a:gd name="connsiteY1456" fmla="*/ 793664 h 3954817"/>
              <a:gd name="connsiteX1457" fmla="*/ 1347833 w 5785671"/>
              <a:gd name="connsiteY1457" fmla="*/ 814550 h 3954817"/>
              <a:gd name="connsiteX1458" fmla="*/ 1311286 w 5785671"/>
              <a:gd name="connsiteY1458" fmla="*/ 851100 h 3954817"/>
              <a:gd name="connsiteX1459" fmla="*/ 1326949 w 5785671"/>
              <a:gd name="connsiteY1459" fmla="*/ 861543 h 3954817"/>
              <a:gd name="connsiteX1460" fmla="*/ 1342612 w 5785671"/>
              <a:gd name="connsiteY1460" fmla="*/ 840657 h 3954817"/>
              <a:gd name="connsiteX1461" fmla="*/ 1353054 w 5785671"/>
              <a:gd name="connsiteY1461" fmla="*/ 840657 h 3954817"/>
              <a:gd name="connsiteX1462" fmla="*/ 1379159 w 5785671"/>
              <a:gd name="connsiteY1462" fmla="*/ 861543 h 3954817"/>
              <a:gd name="connsiteX1463" fmla="*/ 1384380 w 5785671"/>
              <a:gd name="connsiteY1463" fmla="*/ 809328 h 3954817"/>
              <a:gd name="connsiteX1464" fmla="*/ 1389601 w 5785671"/>
              <a:gd name="connsiteY1464" fmla="*/ 809328 h 3954817"/>
              <a:gd name="connsiteX1465" fmla="*/ 1394822 w 5785671"/>
              <a:gd name="connsiteY1465" fmla="*/ 824993 h 3954817"/>
              <a:gd name="connsiteX1466" fmla="*/ 1400043 w 5785671"/>
              <a:gd name="connsiteY1466" fmla="*/ 830214 h 3954817"/>
              <a:gd name="connsiteX1467" fmla="*/ 1410485 w 5785671"/>
              <a:gd name="connsiteY1467" fmla="*/ 819771 h 3954817"/>
              <a:gd name="connsiteX1468" fmla="*/ 1426147 w 5785671"/>
              <a:gd name="connsiteY1468" fmla="*/ 746671 h 3954817"/>
              <a:gd name="connsiteX1469" fmla="*/ 1441810 w 5785671"/>
              <a:gd name="connsiteY1469" fmla="*/ 762335 h 3954817"/>
              <a:gd name="connsiteX1470" fmla="*/ 1467915 w 5785671"/>
              <a:gd name="connsiteY1470" fmla="*/ 762335 h 3954817"/>
              <a:gd name="connsiteX1471" fmla="*/ 1483578 w 5785671"/>
              <a:gd name="connsiteY1471" fmla="*/ 762335 h 3954817"/>
              <a:gd name="connsiteX1472" fmla="*/ 1488799 w 5785671"/>
              <a:gd name="connsiteY1472" fmla="*/ 751892 h 3954817"/>
              <a:gd name="connsiteX1473" fmla="*/ 1488799 w 5785671"/>
              <a:gd name="connsiteY1473" fmla="*/ 694456 h 3954817"/>
              <a:gd name="connsiteX1474" fmla="*/ 1488799 w 5785671"/>
              <a:gd name="connsiteY1474" fmla="*/ 668349 h 3954817"/>
              <a:gd name="connsiteX1475" fmla="*/ 1483578 w 5785671"/>
              <a:gd name="connsiteY1475" fmla="*/ 637020 h 3954817"/>
              <a:gd name="connsiteX1476" fmla="*/ 1499241 w 5785671"/>
              <a:gd name="connsiteY1476" fmla="*/ 616134 h 3954817"/>
              <a:gd name="connsiteX1477" fmla="*/ 1494020 w 5785671"/>
              <a:gd name="connsiteY1477" fmla="*/ 574362 h 3954817"/>
              <a:gd name="connsiteX1478" fmla="*/ 1488799 w 5785671"/>
              <a:gd name="connsiteY1478" fmla="*/ 537812 h 3954817"/>
              <a:gd name="connsiteX1479" fmla="*/ 1473136 w 5785671"/>
              <a:gd name="connsiteY1479" fmla="*/ 537812 h 3954817"/>
              <a:gd name="connsiteX1480" fmla="*/ 1462694 w 5785671"/>
              <a:gd name="connsiteY1480" fmla="*/ 569141 h 3954817"/>
              <a:gd name="connsiteX1481" fmla="*/ 1457473 w 5785671"/>
              <a:gd name="connsiteY1481" fmla="*/ 563919 h 3954817"/>
              <a:gd name="connsiteX1482" fmla="*/ 1457473 w 5785671"/>
              <a:gd name="connsiteY1482" fmla="*/ 506483 h 3954817"/>
              <a:gd name="connsiteX1483" fmla="*/ 1483578 w 5785671"/>
              <a:gd name="connsiteY1483" fmla="*/ 516926 h 3954817"/>
              <a:gd name="connsiteX1484" fmla="*/ 1488799 w 5785671"/>
              <a:gd name="connsiteY1484" fmla="*/ 506483 h 3954817"/>
              <a:gd name="connsiteX1485" fmla="*/ 1494020 w 5785671"/>
              <a:gd name="connsiteY1485" fmla="*/ 464711 h 3954817"/>
              <a:gd name="connsiteX1486" fmla="*/ 1520125 w 5785671"/>
              <a:gd name="connsiteY1486" fmla="*/ 469933 h 3954817"/>
              <a:gd name="connsiteX1487" fmla="*/ 1541009 w 5785671"/>
              <a:gd name="connsiteY1487" fmla="*/ 428161 h 3954817"/>
              <a:gd name="connsiteX1488" fmla="*/ 1551451 w 5785671"/>
              <a:gd name="connsiteY1488" fmla="*/ 454268 h 3954817"/>
              <a:gd name="connsiteX1489" fmla="*/ 1535788 w 5785671"/>
              <a:gd name="connsiteY1489" fmla="*/ 480376 h 3954817"/>
              <a:gd name="connsiteX1490" fmla="*/ 1520125 w 5785671"/>
              <a:gd name="connsiteY1490" fmla="*/ 496040 h 3954817"/>
              <a:gd name="connsiteX1491" fmla="*/ 1504462 w 5785671"/>
              <a:gd name="connsiteY1491" fmla="*/ 543033 h 3954817"/>
              <a:gd name="connsiteX1492" fmla="*/ 1509683 w 5785671"/>
              <a:gd name="connsiteY1492" fmla="*/ 563919 h 3954817"/>
              <a:gd name="connsiteX1493" fmla="*/ 1504462 w 5785671"/>
              <a:gd name="connsiteY1493" fmla="*/ 584805 h 3954817"/>
              <a:gd name="connsiteX1494" fmla="*/ 1514904 w 5785671"/>
              <a:gd name="connsiteY1494" fmla="*/ 610912 h 3954817"/>
              <a:gd name="connsiteX1495" fmla="*/ 1525346 w 5785671"/>
              <a:gd name="connsiteY1495" fmla="*/ 527369 h 3954817"/>
              <a:gd name="connsiteX1496" fmla="*/ 1535788 w 5785671"/>
              <a:gd name="connsiteY1496" fmla="*/ 511704 h 3954817"/>
              <a:gd name="connsiteX1497" fmla="*/ 1551451 w 5785671"/>
              <a:gd name="connsiteY1497" fmla="*/ 522147 h 3954817"/>
              <a:gd name="connsiteX1498" fmla="*/ 1546230 w 5785671"/>
              <a:gd name="connsiteY1498" fmla="*/ 584805 h 3954817"/>
              <a:gd name="connsiteX1499" fmla="*/ 1593219 w 5785671"/>
              <a:gd name="connsiteY1499" fmla="*/ 595248 h 3954817"/>
              <a:gd name="connsiteX1500" fmla="*/ 1614103 w 5785671"/>
              <a:gd name="connsiteY1500" fmla="*/ 590027 h 3954817"/>
              <a:gd name="connsiteX1501" fmla="*/ 1650650 w 5785671"/>
              <a:gd name="connsiteY1501" fmla="*/ 553476 h 3954817"/>
              <a:gd name="connsiteX1502" fmla="*/ 1645429 w 5785671"/>
              <a:gd name="connsiteY1502" fmla="*/ 595248 h 3954817"/>
              <a:gd name="connsiteX1503" fmla="*/ 1608882 w 5785671"/>
              <a:gd name="connsiteY1503" fmla="*/ 631798 h 3954817"/>
              <a:gd name="connsiteX1504" fmla="*/ 1556672 w 5785671"/>
              <a:gd name="connsiteY1504" fmla="*/ 647463 h 3954817"/>
              <a:gd name="connsiteX1505" fmla="*/ 1541009 w 5785671"/>
              <a:gd name="connsiteY1505" fmla="*/ 699677 h 3954817"/>
              <a:gd name="connsiteX1506" fmla="*/ 1520125 w 5785671"/>
              <a:gd name="connsiteY1506" fmla="*/ 678792 h 3954817"/>
              <a:gd name="connsiteX1507" fmla="*/ 1530567 w 5785671"/>
              <a:gd name="connsiteY1507" fmla="*/ 647463 h 3954817"/>
              <a:gd name="connsiteX1508" fmla="*/ 1520125 w 5785671"/>
              <a:gd name="connsiteY1508" fmla="*/ 642241 h 3954817"/>
              <a:gd name="connsiteX1509" fmla="*/ 1514904 w 5785671"/>
              <a:gd name="connsiteY1509" fmla="*/ 647463 h 3954817"/>
              <a:gd name="connsiteX1510" fmla="*/ 1520125 w 5785671"/>
              <a:gd name="connsiteY1510" fmla="*/ 678792 h 3954817"/>
              <a:gd name="connsiteX1511" fmla="*/ 1504462 w 5785671"/>
              <a:gd name="connsiteY1511" fmla="*/ 720563 h 3954817"/>
              <a:gd name="connsiteX1512" fmla="*/ 1509683 w 5785671"/>
              <a:gd name="connsiteY1512" fmla="*/ 731006 h 3954817"/>
              <a:gd name="connsiteX1513" fmla="*/ 1535788 w 5785671"/>
              <a:gd name="connsiteY1513" fmla="*/ 731006 h 3954817"/>
              <a:gd name="connsiteX1514" fmla="*/ 1535788 w 5785671"/>
              <a:gd name="connsiteY1514" fmla="*/ 751892 h 3954817"/>
              <a:gd name="connsiteX1515" fmla="*/ 1546230 w 5785671"/>
              <a:gd name="connsiteY1515" fmla="*/ 772778 h 3954817"/>
              <a:gd name="connsiteX1516" fmla="*/ 1541009 w 5785671"/>
              <a:gd name="connsiteY1516" fmla="*/ 793664 h 3954817"/>
              <a:gd name="connsiteX1517" fmla="*/ 1551451 w 5785671"/>
              <a:gd name="connsiteY1517" fmla="*/ 809328 h 3954817"/>
              <a:gd name="connsiteX1518" fmla="*/ 1551451 w 5785671"/>
              <a:gd name="connsiteY1518" fmla="*/ 824993 h 3954817"/>
              <a:gd name="connsiteX1519" fmla="*/ 1556672 w 5785671"/>
              <a:gd name="connsiteY1519" fmla="*/ 830214 h 3954817"/>
              <a:gd name="connsiteX1520" fmla="*/ 1593219 w 5785671"/>
              <a:gd name="connsiteY1520" fmla="*/ 835436 h 3954817"/>
              <a:gd name="connsiteX1521" fmla="*/ 1624545 w 5785671"/>
              <a:gd name="connsiteY1521" fmla="*/ 824993 h 3954817"/>
              <a:gd name="connsiteX1522" fmla="*/ 1608882 w 5785671"/>
              <a:gd name="connsiteY1522" fmla="*/ 804107 h 3954817"/>
              <a:gd name="connsiteX1523" fmla="*/ 1629766 w 5785671"/>
              <a:gd name="connsiteY1523" fmla="*/ 798885 h 3954817"/>
              <a:gd name="connsiteX1524" fmla="*/ 1634987 w 5785671"/>
              <a:gd name="connsiteY1524" fmla="*/ 793664 h 3954817"/>
              <a:gd name="connsiteX1525" fmla="*/ 1650650 w 5785671"/>
              <a:gd name="connsiteY1525" fmla="*/ 757114 h 3954817"/>
              <a:gd name="connsiteX1526" fmla="*/ 1676755 w 5785671"/>
              <a:gd name="connsiteY1526" fmla="*/ 757114 h 3954817"/>
              <a:gd name="connsiteX1527" fmla="*/ 1692418 w 5785671"/>
              <a:gd name="connsiteY1527" fmla="*/ 767557 h 3954817"/>
              <a:gd name="connsiteX1528" fmla="*/ 1734186 w 5785671"/>
              <a:gd name="connsiteY1528" fmla="*/ 757114 h 3954817"/>
              <a:gd name="connsiteX1529" fmla="*/ 1749849 w 5785671"/>
              <a:gd name="connsiteY1529" fmla="*/ 736228 h 3954817"/>
              <a:gd name="connsiteX1530" fmla="*/ 1775954 w 5785671"/>
              <a:gd name="connsiteY1530" fmla="*/ 731006 h 3954817"/>
              <a:gd name="connsiteX1531" fmla="*/ 1781175 w 5785671"/>
              <a:gd name="connsiteY1531" fmla="*/ 704899 h 3954817"/>
              <a:gd name="connsiteX1532" fmla="*/ 1807279 w 5785671"/>
              <a:gd name="connsiteY1532" fmla="*/ 689234 h 3954817"/>
              <a:gd name="connsiteX1533" fmla="*/ 1817721 w 5785671"/>
              <a:gd name="connsiteY1533" fmla="*/ 673570 h 3954817"/>
              <a:gd name="connsiteX1534" fmla="*/ 1822942 w 5785671"/>
              <a:gd name="connsiteY1534" fmla="*/ 673570 h 3954817"/>
              <a:gd name="connsiteX1535" fmla="*/ 1843826 w 5785671"/>
              <a:gd name="connsiteY1535" fmla="*/ 694456 h 3954817"/>
              <a:gd name="connsiteX1536" fmla="*/ 1890815 w 5785671"/>
              <a:gd name="connsiteY1536" fmla="*/ 663127 h 3954817"/>
              <a:gd name="connsiteX1537" fmla="*/ 1911699 w 5785671"/>
              <a:gd name="connsiteY1537" fmla="*/ 663127 h 3954817"/>
              <a:gd name="connsiteX1538" fmla="*/ 1922141 w 5785671"/>
              <a:gd name="connsiteY1538" fmla="*/ 637020 h 3954817"/>
              <a:gd name="connsiteX1539" fmla="*/ 1948246 w 5785671"/>
              <a:gd name="connsiteY1539" fmla="*/ 626577 h 3954817"/>
              <a:gd name="connsiteX1540" fmla="*/ 1958688 w 5785671"/>
              <a:gd name="connsiteY1540" fmla="*/ 600469 h 3954817"/>
              <a:gd name="connsiteX1541" fmla="*/ 2042224 w 5785671"/>
              <a:gd name="connsiteY1541" fmla="*/ 590027 h 3954817"/>
              <a:gd name="connsiteX1542" fmla="*/ 2042224 w 5785671"/>
              <a:gd name="connsiteY1542" fmla="*/ 558698 h 3954817"/>
              <a:gd name="connsiteX1543" fmla="*/ 2021340 w 5785671"/>
              <a:gd name="connsiteY1543" fmla="*/ 563919 h 3954817"/>
              <a:gd name="connsiteX1544" fmla="*/ 2010898 w 5785671"/>
              <a:gd name="connsiteY1544" fmla="*/ 553476 h 3954817"/>
              <a:gd name="connsiteX1545" fmla="*/ 2016119 w 5785671"/>
              <a:gd name="connsiteY1545" fmla="*/ 537812 h 3954817"/>
              <a:gd name="connsiteX1546" fmla="*/ 2037003 w 5785671"/>
              <a:gd name="connsiteY1546" fmla="*/ 527369 h 3954817"/>
              <a:gd name="connsiteX1547" fmla="*/ 2057887 w 5785671"/>
              <a:gd name="connsiteY1547" fmla="*/ 522147 h 3954817"/>
              <a:gd name="connsiteX1548" fmla="*/ 2078771 w 5785671"/>
              <a:gd name="connsiteY1548" fmla="*/ 516926 h 3954817"/>
              <a:gd name="connsiteX1549" fmla="*/ 2087255 w 5785671"/>
              <a:gd name="connsiteY1549" fmla="*/ 496693 h 3954817"/>
              <a:gd name="connsiteX1550" fmla="*/ 2099488 w 5785671"/>
              <a:gd name="connsiteY1550" fmla="*/ 480595 h 3954817"/>
              <a:gd name="connsiteX1551" fmla="*/ 2109444 w 5785671"/>
              <a:gd name="connsiteY1551" fmla="*/ 481028 h 3954817"/>
              <a:gd name="connsiteX1552" fmla="*/ 2120539 w 5785671"/>
              <a:gd name="connsiteY1552" fmla="*/ 485597 h 3954817"/>
              <a:gd name="connsiteX1553" fmla="*/ 2141423 w 5785671"/>
              <a:gd name="connsiteY1553" fmla="*/ 516926 h 3954817"/>
              <a:gd name="connsiteX1554" fmla="*/ 2151865 w 5785671"/>
              <a:gd name="connsiteY1554" fmla="*/ 511704 h 3954817"/>
              <a:gd name="connsiteX1555" fmla="*/ 2151865 w 5785671"/>
              <a:gd name="connsiteY1555" fmla="*/ 480376 h 3954817"/>
              <a:gd name="connsiteX1556" fmla="*/ 2141423 w 5785671"/>
              <a:gd name="connsiteY1556" fmla="*/ 464711 h 3954817"/>
              <a:gd name="connsiteX1557" fmla="*/ 2157086 w 5785671"/>
              <a:gd name="connsiteY1557" fmla="*/ 449047 h 3954817"/>
              <a:gd name="connsiteX1558" fmla="*/ 2177970 w 5785671"/>
              <a:gd name="connsiteY1558" fmla="*/ 449047 h 3954817"/>
              <a:gd name="connsiteX1559" fmla="*/ 2183190 w 5785671"/>
              <a:gd name="connsiteY1559" fmla="*/ 454268 h 3954817"/>
              <a:gd name="connsiteX1560" fmla="*/ 2177970 w 5785671"/>
              <a:gd name="connsiteY1560" fmla="*/ 449047 h 3954817"/>
              <a:gd name="connsiteX1561" fmla="*/ 2172748 w 5785671"/>
              <a:gd name="connsiteY1561" fmla="*/ 438604 h 3954817"/>
              <a:gd name="connsiteX1562" fmla="*/ 2136202 w 5785671"/>
              <a:gd name="connsiteY1562" fmla="*/ 422939 h 3954817"/>
              <a:gd name="connsiteX1563" fmla="*/ 2151865 w 5785671"/>
              <a:gd name="connsiteY1563" fmla="*/ 396832 h 3954817"/>
              <a:gd name="connsiteX1564" fmla="*/ 2188412 w 5785671"/>
              <a:gd name="connsiteY1564" fmla="*/ 386389 h 3954817"/>
              <a:gd name="connsiteX1565" fmla="*/ 2193632 w 5785671"/>
              <a:gd name="connsiteY1565" fmla="*/ 386389 h 3954817"/>
              <a:gd name="connsiteX1566" fmla="*/ 2177970 w 5785671"/>
              <a:gd name="connsiteY1566" fmla="*/ 402054 h 3954817"/>
              <a:gd name="connsiteX1567" fmla="*/ 2183190 w 5785671"/>
              <a:gd name="connsiteY1567" fmla="*/ 412496 h 3954817"/>
              <a:gd name="connsiteX1568" fmla="*/ 2196243 w 5785671"/>
              <a:gd name="connsiteY1568" fmla="*/ 407275 h 3954817"/>
              <a:gd name="connsiteX1569" fmla="*/ 2208052 w 5785671"/>
              <a:gd name="connsiteY1569" fmla="*/ 402551 h 3954817"/>
              <a:gd name="connsiteX1570" fmla="*/ 2209296 w 5785671"/>
              <a:gd name="connsiteY1570" fmla="*/ 402706 h 3954817"/>
              <a:gd name="connsiteX1571" fmla="*/ 2209296 w 5785671"/>
              <a:gd name="connsiteY1571" fmla="*/ 404664 h 3954817"/>
              <a:gd name="connsiteX1572" fmla="*/ 2209296 w 5785671"/>
              <a:gd name="connsiteY1572" fmla="*/ 407275 h 3954817"/>
              <a:gd name="connsiteX1573" fmla="*/ 2214516 w 5785671"/>
              <a:gd name="connsiteY1573" fmla="*/ 407275 h 3954817"/>
              <a:gd name="connsiteX1574" fmla="*/ 2209296 w 5785671"/>
              <a:gd name="connsiteY1574" fmla="*/ 402706 h 3954817"/>
              <a:gd name="connsiteX1575" fmla="*/ 2209296 w 5785671"/>
              <a:gd name="connsiteY1575" fmla="*/ 402054 h 3954817"/>
              <a:gd name="connsiteX1576" fmla="*/ 2208052 w 5785671"/>
              <a:gd name="connsiteY1576" fmla="*/ 402551 h 3954817"/>
              <a:gd name="connsiteX1577" fmla="*/ 2204074 w 5785671"/>
              <a:gd name="connsiteY1577" fmla="*/ 402054 h 3954817"/>
              <a:gd name="connsiteX1578" fmla="*/ 2214516 w 5785671"/>
              <a:gd name="connsiteY1578" fmla="*/ 391611 h 3954817"/>
              <a:gd name="connsiteX1579" fmla="*/ 2251064 w 5785671"/>
              <a:gd name="connsiteY1579" fmla="*/ 375946 h 3954817"/>
              <a:gd name="connsiteX1580" fmla="*/ 2256284 w 5785671"/>
              <a:gd name="connsiteY1580" fmla="*/ 365503 h 3954817"/>
              <a:gd name="connsiteX1581" fmla="*/ 2261506 w 5785671"/>
              <a:gd name="connsiteY1581" fmla="*/ 328953 h 3954817"/>
              <a:gd name="connsiteX1582" fmla="*/ 2277168 w 5785671"/>
              <a:gd name="connsiteY1582" fmla="*/ 344617 h 3954817"/>
              <a:gd name="connsiteX1583" fmla="*/ 2287610 w 5785671"/>
              <a:gd name="connsiteY1583" fmla="*/ 328953 h 3954817"/>
              <a:gd name="connsiteX1584" fmla="*/ 2308494 w 5785671"/>
              <a:gd name="connsiteY1584" fmla="*/ 318510 h 3954817"/>
              <a:gd name="connsiteX1585" fmla="*/ 2324157 w 5785671"/>
              <a:gd name="connsiteY1585" fmla="*/ 344617 h 3954817"/>
              <a:gd name="connsiteX1586" fmla="*/ 2350262 w 5785671"/>
              <a:gd name="connsiteY1586" fmla="*/ 334174 h 3954817"/>
              <a:gd name="connsiteX1587" fmla="*/ 2360704 w 5785671"/>
              <a:gd name="connsiteY1587" fmla="*/ 318510 h 3954817"/>
              <a:gd name="connsiteX1588" fmla="*/ 2381588 w 5785671"/>
              <a:gd name="connsiteY1588" fmla="*/ 302846 h 3954817"/>
              <a:gd name="connsiteX1589" fmla="*/ 2392030 w 5785671"/>
              <a:gd name="connsiteY1589" fmla="*/ 281960 h 3954817"/>
              <a:gd name="connsiteX1590" fmla="*/ 2381588 w 5785671"/>
              <a:gd name="connsiteY1590" fmla="*/ 261074 h 3954817"/>
              <a:gd name="connsiteX1591" fmla="*/ 2365925 w 5785671"/>
              <a:gd name="connsiteY1591" fmla="*/ 255852 h 3954817"/>
              <a:gd name="connsiteX1592" fmla="*/ 2371146 w 5785671"/>
              <a:gd name="connsiteY1592" fmla="*/ 245409 h 3954817"/>
              <a:gd name="connsiteX1593" fmla="*/ 2392030 w 5785671"/>
              <a:gd name="connsiteY1593" fmla="*/ 245409 h 3954817"/>
              <a:gd name="connsiteX1594" fmla="*/ 2392030 w 5785671"/>
              <a:gd name="connsiteY1594" fmla="*/ 240188 h 3954817"/>
              <a:gd name="connsiteX1595" fmla="*/ 2397251 w 5785671"/>
              <a:gd name="connsiteY1595" fmla="*/ 193195 h 3954817"/>
              <a:gd name="connsiteX1596" fmla="*/ 2402472 w 5785671"/>
              <a:gd name="connsiteY1596" fmla="*/ 177530 h 3954817"/>
              <a:gd name="connsiteX1597" fmla="*/ 2397251 w 5785671"/>
              <a:gd name="connsiteY1597" fmla="*/ 161866 h 3954817"/>
              <a:gd name="connsiteX1598" fmla="*/ 2428577 w 5785671"/>
              <a:gd name="connsiteY1598" fmla="*/ 146201 h 3954817"/>
              <a:gd name="connsiteX1599" fmla="*/ 2439019 w 5785671"/>
              <a:gd name="connsiteY1599" fmla="*/ 156644 h 3954817"/>
              <a:gd name="connsiteX1600" fmla="*/ 2423356 w 5785671"/>
              <a:gd name="connsiteY1600" fmla="*/ 172309 h 3954817"/>
              <a:gd name="connsiteX1601" fmla="*/ 2423356 w 5785671"/>
              <a:gd name="connsiteY1601" fmla="*/ 219302 h 3954817"/>
              <a:gd name="connsiteX1602" fmla="*/ 2418135 w 5785671"/>
              <a:gd name="connsiteY1602" fmla="*/ 271517 h 3954817"/>
              <a:gd name="connsiteX1603" fmla="*/ 2428577 w 5785671"/>
              <a:gd name="connsiteY1603" fmla="*/ 276738 h 3954817"/>
              <a:gd name="connsiteX1604" fmla="*/ 2444240 w 5785671"/>
              <a:gd name="connsiteY1604" fmla="*/ 255852 h 3954817"/>
              <a:gd name="connsiteX1605" fmla="*/ 2475566 w 5785671"/>
              <a:gd name="connsiteY1605" fmla="*/ 240188 h 3954817"/>
              <a:gd name="connsiteX1606" fmla="*/ 2480787 w 5785671"/>
              <a:gd name="connsiteY1606" fmla="*/ 245409 h 3954817"/>
              <a:gd name="connsiteX1607" fmla="*/ 2491229 w 5785671"/>
              <a:gd name="connsiteY1607" fmla="*/ 245409 h 3954817"/>
              <a:gd name="connsiteX1608" fmla="*/ 2486008 w 5785671"/>
              <a:gd name="connsiteY1608" fmla="*/ 234966 h 3954817"/>
              <a:gd name="connsiteX1609" fmla="*/ 2475566 w 5785671"/>
              <a:gd name="connsiteY1609" fmla="*/ 240188 h 3954817"/>
              <a:gd name="connsiteX1610" fmla="*/ 2475566 w 5785671"/>
              <a:gd name="connsiteY1610" fmla="*/ 224523 h 3954817"/>
              <a:gd name="connsiteX1611" fmla="*/ 2517334 w 5785671"/>
              <a:gd name="connsiteY1611" fmla="*/ 177530 h 3954817"/>
              <a:gd name="connsiteX1612" fmla="*/ 2522555 w 5785671"/>
              <a:gd name="connsiteY1612" fmla="*/ 187973 h 3954817"/>
              <a:gd name="connsiteX1613" fmla="*/ 2517334 w 5785671"/>
              <a:gd name="connsiteY1613" fmla="*/ 203638 h 3954817"/>
              <a:gd name="connsiteX1614" fmla="*/ 2543439 w 5785671"/>
              <a:gd name="connsiteY1614" fmla="*/ 203638 h 3954817"/>
              <a:gd name="connsiteX1615" fmla="*/ 2579986 w 5785671"/>
              <a:gd name="connsiteY1615" fmla="*/ 214081 h 3954817"/>
              <a:gd name="connsiteX1616" fmla="*/ 2559102 w 5785671"/>
              <a:gd name="connsiteY1616" fmla="*/ 229745 h 3954817"/>
              <a:gd name="connsiteX1617" fmla="*/ 2548660 w 5785671"/>
              <a:gd name="connsiteY1617" fmla="*/ 261074 h 3954817"/>
              <a:gd name="connsiteX1618" fmla="*/ 2496450 w 5785671"/>
              <a:gd name="connsiteY1618" fmla="*/ 308067 h 3954817"/>
              <a:gd name="connsiteX1619" fmla="*/ 2465124 w 5785671"/>
              <a:gd name="connsiteY1619" fmla="*/ 323731 h 3954817"/>
              <a:gd name="connsiteX1620" fmla="*/ 2464747 w 5785671"/>
              <a:gd name="connsiteY1620" fmla="*/ 320156 h 3954817"/>
              <a:gd name="connsiteX1621" fmla="*/ 2465124 w 5785671"/>
              <a:gd name="connsiteY1621" fmla="*/ 318510 h 3954817"/>
              <a:gd name="connsiteX1622" fmla="*/ 2464574 w 5785671"/>
              <a:gd name="connsiteY1622" fmla="*/ 318510 h 3954817"/>
              <a:gd name="connsiteX1623" fmla="*/ 2463818 w 5785671"/>
              <a:gd name="connsiteY1623" fmla="*/ 311330 h 3954817"/>
              <a:gd name="connsiteX1624" fmla="*/ 2454682 w 5785671"/>
              <a:gd name="connsiteY1624" fmla="*/ 302846 h 3954817"/>
              <a:gd name="connsiteX1625" fmla="*/ 2428577 w 5785671"/>
              <a:gd name="connsiteY1625" fmla="*/ 308067 h 3954817"/>
              <a:gd name="connsiteX1626" fmla="*/ 2392030 w 5785671"/>
              <a:gd name="connsiteY1626" fmla="*/ 349839 h 3954817"/>
              <a:gd name="connsiteX1627" fmla="*/ 2386809 w 5785671"/>
              <a:gd name="connsiteY1627" fmla="*/ 360282 h 3954817"/>
              <a:gd name="connsiteX1628" fmla="*/ 2313715 w 5785671"/>
              <a:gd name="connsiteY1628" fmla="*/ 365503 h 3954817"/>
              <a:gd name="connsiteX1629" fmla="*/ 2271947 w 5785671"/>
              <a:gd name="connsiteY1629" fmla="*/ 375946 h 3954817"/>
              <a:gd name="connsiteX1630" fmla="*/ 2271947 w 5785671"/>
              <a:gd name="connsiteY1630" fmla="*/ 402054 h 3954817"/>
              <a:gd name="connsiteX1631" fmla="*/ 2303273 w 5785671"/>
              <a:gd name="connsiteY1631" fmla="*/ 381168 h 3954817"/>
              <a:gd name="connsiteX1632" fmla="*/ 2324157 w 5785671"/>
              <a:gd name="connsiteY1632" fmla="*/ 386389 h 3954817"/>
              <a:gd name="connsiteX1633" fmla="*/ 2386809 w 5785671"/>
              <a:gd name="connsiteY1633" fmla="*/ 381168 h 3954817"/>
              <a:gd name="connsiteX1634" fmla="*/ 2386809 w 5785671"/>
              <a:gd name="connsiteY1634" fmla="*/ 360282 h 3954817"/>
              <a:gd name="connsiteX1635" fmla="*/ 2423356 w 5785671"/>
              <a:gd name="connsiteY1635" fmla="*/ 349839 h 3954817"/>
              <a:gd name="connsiteX1636" fmla="*/ 2428577 w 5785671"/>
              <a:gd name="connsiteY1636" fmla="*/ 344617 h 3954817"/>
              <a:gd name="connsiteX1637" fmla="*/ 2449461 w 5785671"/>
              <a:gd name="connsiteY1637" fmla="*/ 318510 h 3954817"/>
              <a:gd name="connsiteX1638" fmla="*/ 2464574 w 5785671"/>
              <a:gd name="connsiteY1638" fmla="*/ 318510 h 3954817"/>
              <a:gd name="connsiteX1639" fmla="*/ 2464747 w 5785671"/>
              <a:gd name="connsiteY1639" fmla="*/ 320156 h 3954817"/>
              <a:gd name="connsiteX1640" fmla="*/ 2459903 w 5785671"/>
              <a:gd name="connsiteY1640" fmla="*/ 341354 h 3954817"/>
              <a:gd name="connsiteX1641" fmla="*/ 2454682 w 5785671"/>
              <a:gd name="connsiteY1641" fmla="*/ 360282 h 3954817"/>
              <a:gd name="connsiteX1642" fmla="*/ 2433798 w 5785671"/>
              <a:gd name="connsiteY1642" fmla="*/ 381168 h 3954817"/>
              <a:gd name="connsiteX1643" fmla="*/ 2459903 w 5785671"/>
              <a:gd name="connsiteY1643" fmla="*/ 391611 h 3954817"/>
              <a:gd name="connsiteX1644" fmla="*/ 2496450 w 5785671"/>
              <a:gd name="connsiteY1644" fmla="*/ 370725 h 3954817"/>
              <a:gd name="connsiteX1645" fmla="*/ 2517334 w 5785671"/>
              <a:gd name="connsiteY1645" fmla="*/ 365503 h 3954817"/>
              <a:gd name="connsiteX1646" fmla="*/ 2522555 w 5785671"/>
              <a:gd name="connsiteY1646" fmla="*/ 370725 h 3954817"/>
              <a:gd name="connsiteX1647" fmla="*/ 2522555 w 5785671"/>
              <a:gd name="connsiteY1647" fmla="*/ 375946 h 3954817"/>
              <a:gd name="connsiteX1648" fmla="*/ 2543439 w 5785671"/>
              <a:gd name="connsiteY1648" fmla="*/ 386389 h 3954817"/>
              <a:gd name="connsiteX1649" fmla="*/ 2542134 w 5785671"/>
              <a:gd name="connsiteY1649" fmla="*/ 404664 h 3954817"/>
              <a:gd name="connsiteX1650" fmla="*/ 2534867 w 5785671"/>
              <a:gd name="connsiteY1650" fmla="*/ 419199 h 3954817"/>
              <a:gd name="connsiteX1651" fmla="*/ 2532997 w 5785671"/>
              <a:gd name="connsiteY1651" fmla="*/ 417718 h 3954817"/>
              <a:gd name="connsiteX1652" fmla="*/ 2532997 w 5785671"/>
              <a:gd name="connsiteY1652" fmla="*/ 422939 h 3954817"/>
              <a:gd name="connsiteX1653" fmla="*/ 2534867 w 5785671"/>
              <a:gd name="connsiteY1653" fmla="*/ 419199 h 3954817"/>
              <a:gd name="connsiteX1654" fmla="*/ 2548660 w 5785671"/>
              <a:gd name="connsiteY1654" fmla="*/ 430119 h 3954817"/>
              <a:gd name="connsiteX1655" fmla="*/ 2564322 w 5785671"/>
              <a:gd name="connsiteY1655" fmla="*/ 438604 h 3954817"/>
              <a:gd name="connsiteX1656" fmla="*/ 2606090 w 5785671"/>
              <a:gd name="connsiteY1656" fmla="*/ 422939 h 3954817"/>
              <a:gd name="connsiteX1657" fmla="*/ 2621754 w 5785671"/>
              <a:gd name="connsiteY1657" fmla="*/ 402054 h 3954817"/>
              <a:gd name="connsiteX1658" fmla="*/ 2632196 w 5785671"/>
              <a:gd name="connsiteY1658" fmla="*/ 402054 h 3954817"/>
              <a:gd name="connsiteX1659" fmla="*/ 2673963 w 5785671"/>
              <a:gd name="connsiteY1659" fmla="*/ 412496 h 3954817"/>
              <a:gd name="connsiteX1660" fmla="*/ 2689626 w 5785671"/>
              <a:gd name="connsiteY1660" fmla="*/ 407275 h 3954817"/>
              <a:gd name="connsiteX1661" fmla="*/ 2705289 w 5785671"/>
              <a:gd name="connsiteY1661" fmla="*/ 433382 h 3954817"/>
              <a:gd name="connsiteX1662" fmla="*/ 2689626 w 5785671"/>
              <a:gd name="connsiteY1662" fmla="*/ 443825 h 3954817"/>
              <a:gd name="connsiteX1663" fmla="*/ 2673963 w 5785671"/>
              <a:gd name="connsiteY1663" fmla="*/ 438604 h 3954817"/>
              <a:gd name="connsiteX1664" fmla="*/ 2658300 w 5785671"/>
              <a:gd name="connsiteY1664" fmla="*/ 443825 h 3954817"/>
              <a:gd name="connsiteX1665" fmla="*/ 2647859 w 5785671"/>
              <a:gd name="connsiteY1665" fmla="*/ 422939 h 3954817"/>
              <a:gd name="connsiteX1666" fmla="*/ 2642638 w 5785671"/>
              <a:gd name="connsiteY1666" fmla="*/ 417718 h 3954817"/>
              <a:gd name="connsiteX1667" fmla="*/ 2637417 w 5785671"/>
              <a:gd name="connsiteY1667" fmla="*/ 417718 h 3954817"/>
              <a:gd name="connsiteX1668" fmla="*/ 2637417 w 5785671"/>
              <a:gd name="connsiteY1668" fmla="*/ 454268 h 3954817"/>
              <a:gd name="connsiteX1669" fmla="*/ 2647859 w 5785671"/>
              <a:gd name="connsiteY1669" fmla="*/ 459490 h 3954817"/>
              <a:gd name="connsiteX1670" fmla="*/ 2668742 w 5785671"/>
              <a:gd name="connsiteY1670" fmla="*/ 459490 h 3954817"/>
              <a:gd name="connsiteX1671" fmla="*/ 2700068 w 5785671"/>
              <a:gd name="connsiteY1671" fmla="*/ 469933 h 3954817"/>
              <a:gd name="connsiteX1672" fmla="*/ 2731394 w 5785671"/>
              <a:gd name="connsiteY1672" fmla="*/ 464711 h 3954817"/>
              <a:gd name="connsiteX1673" fmla="*/ 2747057 w 5785671"/>
              <a:gd name="connsiteY1673" fmla="*/ 469933 h 3954817"/>
              <a:gd name="connsiteX1674" fmla="*/ 2752278 w 5785671"/>
              <a:gd name="connsiteY1674" fmla="*/ 454268 h 3954817"/>
              <a:gd name="connsiteX1675" fmla="*/ 2726173 w 5785671"/>
              <a:gd name="connsiteY1675" fmla="*/ 443825 h 3954817"/>
              <a:gd name="connsiteX1676" fmla="*/ 2726173 w 5785671"/>
              <a:gd name="connsiteY1676" fmla="*/ 428161 h 3954817"/>
              <a:gd name="connsiteX1677" fmla="*/ 2715731 w 5785671"/>
              <a:gd name="connsiteY1677" fmla="*/ 412496 h 3954817"/>
              <a:gd name="connsiteX1678" fmla="*/ 2720952 w 5785671"/>
              <a:gd name="connsiteY1678" fmla="*/ 370725 h 3954817"/>
              <a:gd name="connsiteX1679" fmla="*/ 2715731 w 5785671"/>
              <a:gd name="connsiteY1679" fmla="*/ 339396 h 3954817"/>
              <a:gd name="connsiteX1680" fmla="*/ 2731394 w 5785671"/>
              <a:gd name="connsiteY1680" fmla="*/ 334174 h 3954817"/>
              <a:gd name="connsiteX1681" fmla="*/ 2747057 w 5785671"/>
              <a:gd name="connsiteY1681" fmla="*/ 344617 h 3954817"/>
              <a:gd name="connsiteX1682" fmla="*/ 2741836 w 5785671"/>
              <a:gd name="connsiteY1682" fmla="*/ 381168 h 3954817"/>
              <a:gd name="connsiteX1683" fmla="*/ 2767941 w 5785671"/>
              <a:gd name="connsiteY1683" fmla="*/ 402054 h 3954817"/>
              <a:gd name="connsiteX1684" fmla="*/ 2814930 w 5785671"/>
              <a:gd name="connsiteY1684" fmla="*/ 386389 h 3954817"/>
              <a:gd name="connsiteX1685" fmla="*/ 2814930 w 5785671"/>
              <a:gd name="connsiteY1685" fmla="*/ 355060 h 3954817"/>
              <a:gd name="connsiteX1686" fmla="*/ 2794046 w 5785671"/>
              <a:gd name="connsiteY1686" fmla="*/ 349839 h 3954817"/>
              <a:gd name="connsiteX1687" fmla="*/ 2767941 w 5785671"/>
              <a:gd name="connsiteY1687" fmla="*/ 318510 h 3954817"/>
              <a:gd name="connsiteX1688" fmla="*/ 2773162 w 5785671"/>
              <a:gd name="connsiteY1688" fmla="*/ 313289 h 3954817"/>
              <a:gd name="connsiteX1689" fmla="*/ 2830593 w 5785671"/>
              <a:gd name="connsiteY1689" fmla="*/ 339396 h 3954817"/>
              <a:gd name="connsiteX1690" fmla="*/ 2851477 w 5785671"/>
              <a:gd name="connsiteY1690" fmla="*/ 365503 h 3954817"/>
              <a:gd name="connsiteX1691" fmla="*/ 2841035 w 5785671"/>
              <a:gd name="connsiteY1691" fmla="*/ 386389 h 3954817"/>
              <a:gd name="connsiteX1692" fmla="*/ 2851477 w 5785671"/>
              <a:gd name="connsiteY1692" fmla="*/ 396832 h 3954817"/>
              <a:gd name="connsiteX1693" fmla="*/ 2908908 w 5785671"/>
              <a:gd name="connsiteY1693" fmla="*/ 391611 h 3954817"/>
              <a:gd name="connsiteX1694" fmla="*/ 2950676 w 5785671"/>
              <a:gd name="connsiteY1694" fmla="*/ 396832 h 3954817"/>
              <a:gd name="connsiteX1695" fmla="*/ 2987222 w 5785671"/>
              <a:gd name="connsiteY1695" fmla="*/ 407275 h 3954817"/>
              <a:gd name="connsiteX1696" fmla="*/ 3039432 w 5785671"/>
              <a:gd name="connsiteY1696" fmla="*/ 396832 h 3954817"/>
              <a:gd name="connsiteX1697" fmla="*/ 3075979 w 5785671"/>
              <a:gd name="connsiteY1697" fmla="*/ 391611 h 3954817"/>
              <a:gd name="connsiteX1698" fmla="*/ 3107305 w 5785671"/>
              <a:gd name="connsiteY1698" fmla="*/ 391611 h 3954817"/>
              <a:gd name="connsiteX1699" fmla="*/ 3081200 w 5785671"/>
              <a:gd name="connsiteY1699" fmla="*/ 375946 h 3954817"/>
              <a:gd name="connsiteX1700" fmla="*/ 3060316 w 5785671"/>
              <a:gd name="connsiteY1700" fmla="*/ 339396 h 3954817"/>
              <a:gd name="connsiteX1701" fmla="*/ 3075979 w 5785671"/>
              <a:gd name="connsiteY1701" fmla="*/ 323731 h 3954817"/>
              <a:gd name="connsiteX1702" fmla="*/ 3102084 w 5785671"/>
              <a:gd name="connsiteY1702" fmla="*/ 328953 h 3954817"/>
              <a:gd name="connsiteX1703" fmla="*/ 3107305 w 5785671"/>
              <a:gd name="connsiteY1703" fmla="*/ 323731 h 3954817"/>
              <a:gd name="connsiteX1704" fmla="*/ 3107305 w 5785671"/>
              <a:gd name="connsiteY1704" fmla="*/ 302846 h 3954817"/>
              <a:gd name="connsiteX1705" fmla="*/ 3133410 w 5785671"/>
              <a:gd name="connsiteY1705" fmla="*/ 292403 h 3954817"/>
              <a:gd name="connsiteX1706" fmla="*/ 3138631 w 5785671"/>
              <a:gd name="connsiteY1706" fmla="*/ 302846 h 3954817"/>
              <a:gd name="connsiteX1707" fmla="*/ 3133410 w 5785671"/>
              <a:gd name="connsiteY1707" fmla="*/ 355060 h 3954817"/>
              <a:gd name="connsiteX1708" fmla="*/ 3138631 w 5785671"/>
              <a:gd name="connsiteY1708" fmla="*/ 360282 h 3954817"/>
              <a:gd name="connsiteX1709" fmla="*/ 3133410 w 5785671"/>
              <a:gd name="connsiteY1709" fmla="*/ 386389 h 3954817"/>
              <a:gd name="connsiteX1710" fmla="*/ 3143852 w 5785671"/>
              <a:gd name="connsiteY1710" fmla="*/ 391611 h 3954817"/>
              <a:gd name="connsiteX1711" fmla="*/ 3138631 w 5785671"/>
              <a:gd name="connsiteY1711" fmla="*/ 360282 h 3954817"/>
              <a:gd name="connsiteX1712" fmla="*/ 3143852 w 5785671"/>
              <a:gd name="connsiteY1712" fmla="*/ 344617 h 3954817"/>
              <a:gd name="connsiteX1713" fmla="*/ 3190841 w 5785671"/>
              <a:gd name="connsiteY1713" fmla="*/ 328953 h 3954817"/>
              <a:gd name="connsiteX1714" fmla="*/ 3206504 w 5785671"/>
              <a:gd name="connsiteY1714" fmla="*/ 344617 h 3954817"/>
              <a:gd name="connsiteX1715" fmla="*/ 3222167 w 5785671"/>
              <a:gd name="connsiteY1715" fmla="*/ 334174 h 3954817"/>
              <a:gd name="connsiteX1716" fmla="*/ 3216946 w 5785671"/>
              <a:gd name="connsiteY1716" fmla="*/ 323731 h 3954817"/>
              <a:gd name="connsiteX1717" fmla="*/ 3190841 w 5785671"/>
              <a:gd name="connsiteY1717" fmla="*/ 328953 h 3954817"/>
              <a:gd name="connsiteX1718" fmla="*/ 3185620 w 5785671"/>
              <a:gd name="connsiteY1718" fmla="*/ 297624 h 3954817"/>
              <a:gd name="connsiteX1719" fmla="*/ 3169957 w 5785671"/>
              <a:gd name="connsiteY1719" fmla="*/ 292403 h 3954817"/>
              <a:gd name="connsiteX1720" fmla="*/ 3154294 w 5785671"/>
              <a:gd name="connsiteY1720" fmla="*/ 287181 h 3954817"/>
              <a:gd name="connsiteX1721" fmla="*/ 3154294 w 5785671"/>
              <a:gd name="connsiteY1721" fmla="*/ 271517 h 3954817"/>
              <a:gd name="connsiteX1722" fmla="*/ 3196062 w 5785671"/>
              <a:gd name="connsiteY1722" fmla="*/ 261074 h 3954817"/>
              <a:gd name="connsiteX1723" fmla="*/ 3243051 w 5785671"/>
              <a:gd name="connsiteY1723" fmla="*/ 271517 h 3954817"/>
              <a:gd name="connsiteX1724" fmla="*/ 3243051 w 5785671"/>
              <a:gd name="connsiteY1724" fmla="*/ 276738 h 3954817"/>
              <a:gd name="connsiteX1725" fmla="*/ 3222167 w 5785671"/>
              <a:gd name="connsiteY1725" fmla="*/ 281960 h 3954817"/>
              <a:gd name="connsiteX1726" fmla="*/ 3216946 w 5785671"/>
              <a:gd name="connsiteY1726" fmla="*/ 287181 h 3954817"/>
              <a:gd name="connsiteX1727" fmla="*/ 3216946 w 5785671"/>
              <a:gd name="connsiteY1727" fmla="*/ 297624 h 3954817"/>
              <a:gd name="connsiteX1728" fmla="*/ 3274377 w 5785671"/>
              <a:gd name="connsiteY1728" fmla="*/ 297624 h 3954817"/>
              <a:gd name="connsiteX1729" fmla="*/ 3284819 w 5785671"/>
              <a:gd name="connsiteY1729" fmla="*/ 308067 h 3954817"/>
              <a:gd name="connsiteX1730" fmla="*/ 3279598 w 5785671"/>
              <a:gd name="connsiteY1730" fmla="*/ 328953 h 3954817"/>
              <a:gd name="connsiteX1731" fmla="*/ 3300482 w 5785671"/>
              <a:gd name="connsiteY1731" fmla="*/ 339396 h 3954817"/>
              <a:gd name="connsiteX1732" fmla="*/ 3300482 w 5785671"/>
              <a:gd name="connsiteY1732" fmla="*/ 344617 h 3954817"/>
              <a:gd name="connsiteX1733" fmla="*/ 3290040 w 5785671"/>
              <a:gd name="connsiteY1733" fmla="*/ 349839 h 3954817"/>
              <a:gd name="connsiteX1734" fmla="*/ 3248272 w 5785671"/>
              <a:gd name="connsiteY1734" fmla="*/ 355060 h 3954817"/>
              <a:gd name="connsiteX1735" fmla="*/ 3243051 w 5785671"/>
              <a:gd name="connsiteY1735" fmla="*/ 365503 h 3954817"/>
              <a:gd name="connsiteX1736" fmla="*/ 3248272 w 5785671"/>
              <a:gd name="connsiteY1736" fmla="*/ 402054 h 3954817"/>
              <a:gd name="connsiteX1737" fmla="*/ 3227388 w 5785671"/>
              <a:gd name="connsiteY1737" fmla="*/ 417718 h 3954817"/>
              <a:gd name="connsiteX1738" fmla="*/ 3216946 w 5785671"/>
              <a:gd name="connsiteY1738" fmla="*/ 386389 h 3954817"/>
              <a:gd name="connsiteX1739" fmla="*/ 3216946 w 5785671"/>
              <a:gd name="connsiteY1739" fmla="*/ 438604 h 3954817"/>
              <a:gd name="connsiteX1740" fmla="*/ 3201283 w 5785671"/>
              <a:gd name="connsiteY1740" fmla="*/ 459490 h 3954817"/>
              <a:gd name="connsiteX1741" fmla="*/ 3180399 w 5785671"/>
              <a:gd name="connsiteY1741" fmla="*/ 454268 h 3954817"/>
              <a:gd name="connsiteX1742" fmla="*/ 3175178 w 5785671"/>
              <a:gd name="connsiteY1742" fmla="*/ 454268 h 3954817"/>
              <a:gd name="connsiteX1743" fmla="*/ 3122968 w 5785671"/>
              <a:gd name="connsiteY1743" fmla="*/ 469933 h 3954817"/>
              <a:gd name="connsiteX1744" fmla="*/ 2997665 w 5785671"/>
              <a:gd name="connsiteY1744" fmla="*/ 464711 h 3954817"/>
              <a:gd name="connsiteX1745" fmla="*/ 2976780 w 5785671"/>
              <a:gd name="connsiteY1745" fmla="*/ 485597 h 3954817"/>
              <a:gd name="connsiteX1746" fmla="*/ 2961118 w 5785671"/>
              <a:gd name="connsiteY1746" fmla="*/ 485597 h 3954817"/>
              <a:gd name="connsiteX1747" fmla="*/ 2935013 w 5785671"/>
              <a:gd name="connsiteY1747" fmla="*/ 511704 h 3954817"/>
              <a:gd name="connsiteX1748" fmla="*/ 2924571 w 5785671"/>
              <a:gd name="connsiteY1748" fmla="*/ 485597 h 3954817"/>
              <a:gd name="connsiteX1749" fmla="*/ 2950676 w 5785671"/>
              <a:gd name="connsiteY1749" fmla="*/ 464711 h 3954817"/>
              <a:gd name="connsiteX1750" fmla="*/ 2945454 w 5785671"/>
              <a:gd name="connsiteY1750" fmla="*/ 459490 h 3954817"/>
              <a:gd name="connsiteX1751" fmla="*/ 2903687 w 5785671"/>
              <a:gd name="connsiteY1751" fmla="*/ 459490 h 3954817"/>
              <a:gd name="connsiteX1752" fmla="*/ 2888024 w 5785671"/>
              <a:gd name="connsiteY1752" fmla="*/ 454268 h 3954817"/>
              <a:gd name="connsiteX1753" fmla="*/ 2835814 w 5785671"/>
              <a:gd name="connsiteY1753" fmla="*/ 459490 h 3954817"/>
              <a:gd name="connsiteX1754" fmla="*/ 2809709 w 5785671"/>
              <a:gd name="connsiteY1754" fmla="*/ 438604 h 3954817"/>
              <a:gd name="connsiteX1755" fmla="*/ 2778383 w 5785671"/>
              <a:gd name="connsiteY1755" fmla="*/ 454268 h 3954817"/>
              <a:gd name="connsiteX1756" fmla="*/ 2778383 w 5785671"/>
              <a:gd name="connsiteY1756" fmla="*/ 464711 h 3954817"/>
              <a:gd name="connsiteX1757" fmla="*/ 2814930 w 5785671"/>
              <a:gd name="connsiteY1757" fmla="*/ 480376 h 3954817"/>
              <a:gd name="connsiteX1758" fmla="*/ 2809709 w 5785671"/>
              <a:gd name="connsiteY1758" fmla="*/ 490819 h 3954817"/>
              <a:gd name="connsiteX1759" fmla="*/ 2799267 w 5785671"/>
              <a:gd name="connsiteY1759" fmla="*/ 496040 h 3954817"/>
              <a:gd name="connsiteX1760" fmla="*/ 2773162 w 5785671"/>
              <a:gd name="connsiteY1760" fmla="*/ 480376 h 3954817"/>
              <a:gd name="connsiteX1761" fmla="*/ 2752278 w 5785671"/>
              <a:gd name="connsiteY1761" fmla="*/ 490819 h 3954817"/>
              <a:gd name="connsiteX1762" fmla="*/ 2736615 w 5785671"/>
              <a:gd name="connsiteY1762" fmla="*/ 511704 h 3954817"/>
              <a:gd name="connsiteX1763" fmla="*/ 2726173 w 5785671"/>
              <a:gd name="connsiteY1763" fmla="*/ 511704 h 3954817"/>
              <a:gd name="connsiteX1764" fmla="*/ 2715731 w 5785671"/>
              <a:gd name="connsiteY1764" fmla="*/ 501262 h 3954817"/>
              <a:gd name="connsiteX1765" fmla="*/ 2710510 w 5785671"/>
              <a:gd name="connsiteY1765" fmla="*/ 496040 h 3954817"/>
              <a:gd name="connsiteX1766" fmla="*/ 2715731 w 5785671"/>
              <a:gd name="connsiteY1766" fmla="*/ 501262 h 3954817"/>
              <a:gd name="connsiteX1767" fmla="*/ 2705289 w 5785671"/>
              <a:gd name="connsiteY1767" fmla="*/ 543033 h 3954817"/>
              <a:gd name="connsiteX1768" fmla="*/ 2642638 w 5785671"/>
              <a:gd name="connsiteY1768" fmla="*/ 584805 h 3954817"/>
              <a:gd name="connsiteX1769" fmla="*/ 2637417 w 5785671"/>
              <a:gd name="connsiteY1769" fmla="*/ 600469 h 3954817"/>
              <a:gd name="connsiteX1770" fmla="*/ 2673963 w 5785671"/>
              <a:gd name="connsiteY1770" fmla="*/ 616134 h 3954817"/>
              <a:gd name="connsiteX1771" fmla="*/ 2694847 w 5785671"/>
              <a:gd name="connsiteY1771" fmla="*/ 605691 h 3954817"/>
              <a:gd name="connsiteX1772" fmla="*/ 2700068 w 5785671"/>
              <a:gd name="connsiteY1772" fmla="*/ 621355 h 3954817"/>
              <a:gd name="connsiteX1773" fmla="*/ 2673963 w 5785671"/>
              <a:gd name="connsiteY1773" fmla="*/ 637020 h 3954817"/>
              <a:gd name="connsiteX1774" fmla="*/ 2653079 w 5785671"/>
              <a:gd name="connsiteY1774" fmla="*/ 663127 h 3954817"/>
              <a:gd name="connsiteX1775" fmla="*/ 2606090 w 5785671"/>
              <a:gd name="connsiteY1775" fmla="*/ 663127 h 3954817"/>
              <a:gd name="connsiteX1776" fmla="*/ 2606090 w 5785671"/>
              <a:gd name="connsiteY1776" fmla="*/ 647463 h 3954817"/>
              <a:gd name="connsiteX1777" fmla="*/ 2647859 w 5785671"/>
              <a:gd name="connsiteY1777" fmla="*/ 642241 h 3954817"/>
              <a:gd name="connsiteX1778" fmla="*/ 2637417 w 5785671"/>
              <a:gd name="connsiteY1778" fmla="*/ 631798 h 3954817"/>
              <a:gd name="connsiteX1779" fmla="*/ 2606090 w 5785671"/>
              <a:gd name="connsiteY1779" fmla="*/ 637020 h 3954817"/>
              <a:gd name="connsiteX1780" fmla="*/ 2606090 w 5785671"/>
              <a:gd name="connsiteY1780" fmla="*/ 647463 h 3954817"/>
              <a:gd name="connsiteX1781" fmla="*/ 2595648 w 5785671"/>
              <a:gd name="connsiteY1781" fmla="*/ 663127 h 3954817"/>
              <a:gd name="connsiteX1782" fmla="*/ 2590428 w 5785671"/>
              <a:gd name="connsiteY1782" fmla="*/ 699677 h 3954817"/>
              <a:gd name="connsiteX1783" fmla="*/ 2632196 w 5785671"/>
              <a:gd name="connsiteY1783" fmla="*/ 720563 h 3954817"/>
              <a:gd name="connsiteX1784" fmla="*/ 2637417 w 5785671"/>
              <a:gd name="connsiteY1784" fmla="*/ 772778 h 3954817"/>
              <a:gd name="connsiteX1785" fmla="*/ 2642638 w 5785671"/>
              <a:gd name="connsiteY1785" fmla="*/ 757114 h 3954817"/>
              <a:gd name="connsiteX1786" fmla="*/ 2647859 w 5785671"/>
              <a:gd name="connsiteY1786" fmla="*/ 741449 h 3954817"/>
              <a:gd name="connsiteX1787" fmla="*/ 2653079 w 5785671"/>
              <a:gd name="connsiteY1787" fmla="*/ 710120 h 3954817"/>
              <a:gd name="connsiteX1788" fmla="*/ 2647859 w 5785671"/>
              <a:gd name="connsiteY1788" fmla="*/ 689234 h 3954817"/>
              <a:gd name="connsiteX1789" fmla="*/ 2694847 w 5785671"/>
              <a:gd name="connsiteY1789" fmla="*/ 678792 h 3954817"/>
              <a:gd name="connsiteX1790" fmla="*/ 2694847 w 5785671"/>
              <a:gd name="connsiteY1790" fmla="*/ 699677 h 3954817"/>
              <a:gd name="connsiteX1791" fmla="*/ 2673963 w 5785671"/>
              <a:gd name="connsiteY1791" fmla="*/ 694456 h 3954817"/>
              <a:gd name="connsiteX1792" fmla="*/ 2668742 w 5785671"/>
              <a:gd name="connsiteY1792" fmla="*/ 699677 h 3954817"/>
              <a:gd name="connsiteX1793" fmla="*/ 2663521 w 5785671"/>
              <a:gd name="connsiteY1793" fmla="*/ 736228 h 3954817"/>
              <a:gd name="connsiteX1794" fmla="*/ 2689626 w 5785671"/>
              <a:gd name="connsiteY1794" fmla="*/ 736228 h 3954817"/>
              <a:gd name="connsiteX1795" fmla="*/ 2694847 w 5785671"/>
              <a:gd name="connsiteY1795" fmla="*/ 699677 h 3954817"/>
              <a:gd name="connsiteX1796" fmla="*/ 2720952 w 5785671"/>
              <a:gd name="connsiteY1796" fmla="*/ 731006 h 3954817"/>
              <a:gd name="connsiteX1797" fmla="*/ 2726173 w 5785671"/>
              <a:gd name="connsiteY1797" fmla="*/ 715342 h 3954817"/>
              <a:gd name="connsiteX1798" fmla="*/ 2741836 w 5785671"/>
              <a:gd name="connsiteY1798" fmla="*/ 689234 h 3954817"/>
              <a:gd name="connsiteX1799" fmla="*/ 2773162 w 5785671"/>
              <a:gd name="connsiteY1799" fmla="*/ 694456 h 3954817"/>
              <a:gd name="connsiteX1800" fmla="*/ 2783604 w 5785671"/>
              <a:gd name="connsiteY1800" fmla="*/ 673570 h 3954817"/>
              <a:gd name="connsiteX1801" fmla="*/ 2767941 w 5785671"/>
              <a:gd name="connsiteY1801" fmla="*/ 673570 h 3954817"/>
              <a:gd name="connsiteX1802" fmla="*/ 2736615 w 5785671"/>
              <a:gd name="connsiteY1802" fmla="*/ 657906 h 3954817"/>
              <a:gd name="connsiteX1803" fmla="*/ 2731394 w 5785671"/>
              <a:gd name="connsiteY1803" fmla="*/ 657906 h 3954817"/>
              <a:gd name="connsiteX1804" fmla="*/ 2715731 w 5785671"/>
              <a:gd name="connsiteY1804" fmla="*/ 621355 h 3954817"/>
              <a:gd name="connsiteX1805" fmla="*/ 2731394 w 5785671"/>
              <a:gd name="connsiteY1805" fmla="*/ 610912 h 3954817"/>
              <a:gd name="connsiteX1806" fmla="*/ 2752278 w 5785671"/>
              <a:gd name="connsiteY1806" fmla="*/ 616134 h 3954817"/>
              <a:gd name="connsiteX1807" fmla="*/ 2762720 w 5785671"/>
              <a:gd name="connsiteY1807" fmla="*/ 610912 h 3954817"/>
              <a:gd name="connsiteX1808" fmla="*/ 2767941 w 5785671"/>
              <a:gd name="connsiteY1808" fmla="*/ 590027 h 3954817"/>
              <a:gd name="connsiteX1809" fmla="*/ 2804488 w 5785671"/>
              <a:gd name="connsiteY1809" fmla="*/ 584805 h 3954817"/>
              <a:gd name="connsiteX1810" fmla="*/ 2804488 w 5785671"/>
              <a:gd name="connsiteY1810" fmla="*/ 600469 h 3954817"/>
              <a:gd name="connsiteX1811" fmla="*/ 2820151 w 5785671"/>
              <a:gd name="connsiteY1811" fmla="*/ 600469 h 3954817"/>
              <a:gd name="connsiteX1812" fmla="*/ 2820151 w 5785671"/>
              <a:gd name="connsiteY1812" fmla="*/ 569141 h 3954817"/>
              <a:gd name="connsiteX1813" fmla="*/ 2809709 w 5785671"/>
              <a:gd name="connsiteY1813" fmla="*/ 563919 h 3954817"/>
              <a:gd name="connsiteX1814" fmla="*/ 2767941 w 5785671"/>
              <a:gd name="connsiteY1814" fmla="*/ 553476 h 3954817"/>
              <a:gd name="connsiteX1815" fmla="*/ 2788825 w 5785671"/>
              <a:gd name="connsiteY1815" fmla="*/ 532590 h 3954817"/>
              <a:gd name="connsiteX1816" fmla="*/ 2809709 w 5785671"/>
              <a:gd name="connsiteY1816" fmla="*/ 543033 h 3954817"/>
              <a:gd name="connsiteX1817" fmla="*/ 2861919 w 5785671"/>
              <a:gd name="connsiteY1817" fmla="*/ 532590 h 3954817"/>
              <a:gd name="connsiteX1818" fmla="*/ 2882803 w 5785671"/>
              <a:gd name="connsiteY1818" fmla="*/ 537812 h 3954817"/>
              <a:gd name="connsiteX1819" fmla="*/ 2908908 w 5785671"/>
              <a:gd name="connsiteY1819" fmla="*/ 527369 h 3954817"/>
              <a:gd name="connsiteX1820" fmla="*/ 2935013 w 5785671"/>
              <a:gd name="connsiteY1820" fmla="*/ 543033 h 3954817"/>
              <a:gd name="connsiteX1821" fmla="*/ 2961118 w 5785671"/>
              <a:gd name="connsiteY1821" fmla="*/ 543033 h 3954817"/>
              <a:gd name="connsiteX1822" fmla="*/ 3023770 w 5785671"/>
              <a:gd name="connsiteY1822" fmla="*/ 543033 h 3954817"/>
              <a:gd name="connsiteX1823" fmla="*/ 3028991 w 5785671"/>
              <a:gd name="connsiteY1823" fmla="*/ 543033 h 3954817"/>
              <a:gd name="connsiteX1824" fmla="*/ 3039432 w 5785671"/>
              <a:gd name="connsiteY1824" fmla="*/ 532590 h 3954817"/>
              <a:gd name="connsiteX1825" fmla="*/ 3034211 w 5785671"/>
              <a:gd name="connsiteY1825" fmla="*/ 506483 h 3954817"/>
              <a:gd name="connsiteX1826" fmla="*/ 3034211 w 5785671"/>
              <a:gd name="connsiteY1826" fmla="*/ 501262 h 3954817"/>
              <a:gd name="connsiteX1827" fmla="*/ 3002886 w 5785671"/>
              <a:gd name="connsiteY1827" fmla="*/ 490819 h 3954817"/>
              <a:gd name="connsiteX1828" fmla="*/ 3013328 w 5785671"/>
              <a:gd name="connsiteY1828" fmla="*/ 480376 h 3954817"/>
              <a:gd name="connsiteX1829" fmla="*/ 3044653 w 5785671"/>
              <a:gd name="connsiteY1829" fmla="*/ 485597 h 3954817"/>
              <a:gd name="connsiteX1830" fmla="*/ 3055095 w 5785671"/>
              <a:gd name="connsiteY1830" fmla="*/ 537812 h 3954817"/>
              <a:gd name="connsiteX1831" fmla="*/ 3075979 w 5785671"/>
              <a:gd name="connsiteY1831" fmla="*/ 516926 h 3954817"/>
              <a:gd name="connsiteX1832" fmla="*/ 3065537 w 5785671"/>
              <a:gd name="connsiteY1832" fmla="*/ 485597 h 3954817"/>
              <a:gd name="connsiteX1833" fmla="*/ 3086421 w 5785671"/>
              <a:gd name="connsiteY1833" fmla="*/ 469933 h 3954817"/>
              <a:gd name="connsiteX1834" fmla="*/ 3122968 w 5785671"/>
              <a:gd name="connsiteY1834" fmla="*/ 485597 h 3954817"/>
              <a:gd name="connsiteX1835" fmla="*/ 3122968 w 5785671"/>
              <a:gd name="connsiteY1835" fmla="*/ 516926 h 3954817"/>
              <a:gd name="connsiteX1836" fmla="*/ 3096863 w 5785671"/>
              <a:gd name="connsiteY1836" fmla="*/ 527369 h 3954817"/>
              <a:gd name="connsiteX1837" fmla="*/ 3096863 w 5785671"/>
              <a:gd name="connsiteY1837" fmla="*/ 532590 h 3954817"/>
              <a:gd name="connsiteX1838" fmla="*/ 3112526 w 5785671"/>
              <a:gd name="connsiteY1838" fmla="*/ 558698 h 3954817"/>
              <a:gd name="connsiteX1839" fmla="*/ 3091642 w 5785671"/>
              <a:gd name="connsiteY1839" fmla="*/ 569141 h 3954817"/>
              <a:gd name="connsiteX1840" fmla="*/ 3070758 w 5785671"/>
              <a:gd name="connsiteY1840" fmla="*/ 579584 h 3954817"/>
              <a:gd name="connsiteX1841" fmla="*/ 3065537 w 5785671"/>
              <a:gd name="connsiteY1841" fmla="*/ 563919 h 3954817"/>
              <a:gd name="connsiteX1842" fmla="*/ 3060316 w 5785671"/>
              <a:gd name="connsiteY1842" fmla="*/ 563919 h 3954817"/>
              <a:gd name="connsiteX1843" fmla="*/ 3055095 w 5785671"/>
              <a:gd name="connsiteY1843" fmla="*/ 569141 h 3954817"/>
              <a:gd name="connsiteX1844" fmla="*/ 3070758 w 5785671"/>
              <a:gd name="connsiteY1844" fmla="*/ 579584 h 3954817"/>
              <a:gd name="connsiteX1845" fmla="*/ 3049874 w 5785671"/>
              <a:gd name="connsiteY1845" fmla="*/ 600469 h 3954817"/>
              <a:gd name="connsiteX1846" fmla="*/ 3018549 w 5785671"/>
              <a:gd name="connsiteY1846" fmla="*/ 584805 h 3954817"/>
              <a:gd name="connsiteX1847" fmla="*/ 3002886 w 5785671"/>
              <a:gd name="connsiteY1847" fmla="*/ 600469 h 3954817"/>
              <a:gd name="connsiteX1848" fmla="*/ 3013328 w 5785671"/>
              <a:gd name="connsiteY1848" fmla="*/ 600469 h 3954817"/>
              <a:gd name="connsiteX1849" fmla="*/ 3018549 w 5785671"/>
              <a:gd name="connsiteY1849" fmla="*/ 637020 h 3954817"/>
              <a:gd name="connsiteX1850" fmla="*/ 2992444 w 5785671"/>
              <a:gd name="connsiteY1850" fmla="*/ 631798 h 3954817"/>
              <a:gd name="connsiteX1851" fmla="*/ 2987222 w 5785671"/>
              <a:gd name="connsiteY1851" fmla="*/ 647463 h 3954817"/>
              <a:gd name="connsiteX1852" fmla="*/ 2997665 w 5785671"/>
              <a:gd name="connsiteY1852" fmla="*/ 652684 h 3954817"/>
              <a:gd name="connsiteX1853" fmla="*/ 3028991 w 5785671"/>
              <a:gd name="connsiteY1853" fmla="*/ 642241 h 3954817"/>
              <a:gd name="connsiteX1854" fmla="*/ 3044653 w 5785671"/>
              <a:gd name="connsiteY1854" fmla="*/ 616134 h 3954817"/>
              <a:gd name="connsiteX1855" fmla="*/ 3107305 w 5785671"/>
              <a:gd name="connsiteY1855" fmla="*/ 574362 h 3954817"/>
              <a:gd name="connsiteX1856" fmla="*/ 3112526 w 5785671"/>
              <a:gd name="connsiteY1856" fmla="*/ 558698 h 3954817"/>
              <a:gd name="connsiteX1857" fmla="*/ 3159515 w 5785671"/>
              <a:gd name="connsiteY1857" fmla="*/ 527369 h 3954817"/>
              <a:gd name="connsiteX1858" fmla="*/ 3248272 w 5785671"/>
              <a:gd name="connsiteY1858" fmla="*/ 475154 h 3954817"/>
              <a:gd name="connsiteX1859" fmla="*/ 3274377 w 5785671"/>
              <a:gd name="connsiteY1859" fmla="*/ 443825 h 3954817"/>
              <a:gd name="connsiteX1860" fmla="*/ 3284819 w 5785671"/>
              <a:gd name="connsiteY1860" fmla="*/ 443825 h 3954817"/>
              <a:gd name="connsiteX1861" fmla="*/ 3279598 w 5785671"/>
              <a:gd name="connsiteY1861" fmla="*/ 464711 h 3954817"/>
              <a:gd name="connsiteX1862" fmla="*/ 3295261 w 5785671"/>
              <a:gd name="connsiteY1862" fmla="*/ 464711 h 3954817"/>
              <a:gd name="connsiteX1863" fmla="*/ 3310924 w 5785671"/>
              <a:gd name="connsiteY1863" fmla="*/ 438604 h 3954817"/>
              <a:gd name="connsiteX1864" fmla="*/ 3337028 w 5785671"/>
              <a:gd name="connsiteY1864" fmla="*/ 438604 h 3954817"/>
              <a:gd name="connsiteX1865" fmla="*/ 3352692 w 5785671"/>
              <a:gd name="connsiteY1865" fmla="*/ 443825 h 3954817"/>
              <a:gd name="connsiteX1866" fmla="*/ 3347470 w 5785671"/>
              <a:gd name="connsiteY1866" fmla="*/ 454268 h 3954817"/>
              <a:gd name="connsiteX1867" fmla="*/ 3295261 w 5785671"/>
              <a:gd name="connsiteY1867" fmla="*/ 496040 h 3954817"/>
              <a:gd name="connsiteX1868" fmla="*/ 3284819 w 5785671"/>
              <a:gd name="connsiteY1868" fmla="*/ 527369 h 3954817"/>
              <a:gd name="connsiteX1869" fmla="*/ 3290040 w 5785671"/>
              <a:gd name="connsiteY1869" fmla="*/ 532590 h 3954817"/>
              <a:gd name="connsiteX1870" fmla="*/ 3310924 w 5785671"/>
              <a:gd name="connsiteY1870" fmla="*/ 501262 h 3954817"/>
              <a:gd name="connsiteX1871" fmla="*/ 3319408 w 5785671"/>
              <a:gd name="connsiteY1871" fmla="*/ 499303 h 3954817"/>
              <a:gd name="connsiteX1872" fmla="*/ 3327084 w 5785671"/>
              <a:gd name="connsiteY1872" fmla="*/ 500516 h 3954817"/>
              <a:gd name="connsiteX1873" fmla="*/ 3326586 w 5785671"/>
              <a:gd name="connsiteY1873" fmla="*/ 501262 h 3954817"/>
              <a:gd name="connsiteX1874" fmla="*/ 3331808 w 5785671"/>
              <a:gd name="connsiteY1874" fmla="*/ 501262 h 3954817"/>
              <a:gd name="connsiteX1875" fmla="*/ 3327084 w 5785671"/>
              <a:gd name="connsiteY1875" fmla="*/ 500516 h 3954817"/>
              <a:gd name="connsiteX1876" fmla="*/ 3337028 w 5785671"/>
              <a:gd name="connsiteY1876" fmla="*/ 485597 h 3954817"/>
              <a:gd name="connsiteX1877" fmla="*/ 3394459 w 5785671"/>
              <a:gd name="connsiteY1877" fmla="*/ 464711 h 3954817"/>
              <a:gd name="connsiteX1878" fmla="*/ 3399680 w 5785671"/>
              <a:gd name="connsiteY1878" fmla="*/ 449047 h 3954817"/>
              <a:gd name="connsiteX1879" fmla="*/ 3441448 w 5785671"/>
              <a:gd name="connsiteY1879" fmla="*/ 422939 h 3954817"/>
              <a:gd name="connsiteX1880" fmla="*/ 3446669 w 5785671"/>
              <a:gd name="connsiteY1880" fmla="*/ 433382 h 3954817"/>
              <a:gd name="connsiteX1881" fmla="*/ 3436227 w 5785671"/>
              <a:gd name="connsiteY1881" fmla="*/ 449047 h 3954817"/>
              <a:gd name="connsiteX1882" fmla="*/ 3441448 w 5785671"/>
              <a:gd name="connsiteY1882" fmla="*/ 449047 h 3954817"/>
              <a:gd name="connsiteX1883" fmla="*/ 3431006 w 5785671"/>
              <a:gd name="connsiteY1883" fmla="*/ 459490 h 3954817"/>
              <a:gd name="connsiteX1884" fmla="*/ 3425785 w 5785671"/>
              <a:gd name="connsiteY1884" fmla="*/ 480376 h 3954817"/>
              <a:gd name="connsiteX1885" fmla="*/ 3394459 w 5785671"/>
              <a:gd name="connsiteY1885" fmla="*/ 506483 h 3954817"/>
              <a:gd name="connsiteX1886" fmla="*/ 3363134 w 5785671"/>
              <a:gd name="connsiteY1886" fmla="*/ 543033 h 3954817"/>
              <a:gd name="connsiteX1887" fmla="*/ 3399680 w 5785671"/>
              <a:gd name="connsiteY1887" fmla="*/ 543033 h 3954817"/>
              <a:gd name="connsiteX1888" fmla="*/ 3404901 w 5785671"/>
              <a:gd name="connsiteY1888" fmla="*/ 522147 h 3954817"/>
              <a:gd name="connsiteX1889" fmla="*/ 3436227 w 5785671"/>
              <a:gd name="connsiteY1889" fmla="*/ 516926 h 3954817"/>
              <a:gd name="connsiteX1890" fmla="*/ 3451890 w 5785671"/>
              <a:gd name="connsiteY1890" fmla="*/ 501262 h 3954817"/>
              <a:gd name="connsiteX1891" fmla="*/ 3451890 w 5785671"/>
              <a:gd name="connsiteY1891" fmla="*/ 527369 h 3954817"/>
              <a:gd name="connsiteX1892" fmla="*/ 3431006 w 5785671"/>
              <a:gd name="connsiteY1892" fmla="*/ 537812 h 3954817"/>
              <a:gd name="connsiteX1893" fmla="*/ 3425785 w 5785671"/>
              <a:gd name="connsiteY1893" fmla="*/ 558698 h 3954817"/>
              <a:gd name="connsiteX1894" fmla="*/ 3410122 w 5785671"/>
              <a:gd name="connsiteY1894" fmla="*/ 579584 h 3954817"/>
              <a:gd name="connsiteX1895" fmla="*/ 3431006 w 5785671"/>
              <a:gd name="connsiteY1895" fmla="*/ 584805 h 3954817"/>
              <a:gd name="connsiteX1896" fmla="*/ 3431006 w 5785671"/>
              <a:gd name="connsiteY1896" fmla="*/ 595248 h 3954817"/>
              <a:gd name="connsiteX1897" fmla="*/ 3425785 w 5785671"/>
              <a:gd name="connsiteY1897" fmla="*/ 631798 h 3954817"/>
              <a:gd name="connsiteX1898" fmla="*/ 3404901 w 5785671"/>
              <a:gd name="connsiteY1898" fmla="*/ 647463 h 3954817"/>
              <a:gd name="connsiteX1899" fmla="*/ 3410122 w 5785671"/>
              <a:gd name="connsiteY1899" fmla="*/ 652684 h 3954817"/>
              <a:gd name="connsiteX1900" fmla="*/ 3431006 w 5785671"/>
              <a:gd name="connsiteY1900" fmla="*/ 647463 h 3954817"/>
              <a:gd name="connsiteX1901" fmla="*/ 3441448 w 5785671"/>
              <a:gd name="connsiteY1901" fmla="*/ 626577 h 3954817"/>
              <a:gd name="connsiteX1902" fmla="*/ 3477995 w 5785671"/>
              <a:gd name="connsiteY1902" fmla="*/ 600469 h 3954817"/>
              <a:gd name="connsiteX1903" fmla="*/ 3493658 w 5785671"/>
              <a:gd name="connsiteY1903" fmla="*/ 610912 h 3954817"/>
              <a:gd name="connsiteX1904" fmla="*/ 3488437 w 5785671"/>
              <a:gd name="connsiteY1904" fmla="*/ 621355 h 3954817"/>
              <a:gd name="connsiteX1905" fmla="*/ 3410122 w 5785671"/>
              <a:gd name="connsiteY1905" fmla="*/ 704899 h 3954817"/>
              <a:gd name="connsiteX1906" fmla="*/ 3347470 w 5785671"/>
              <a:gd name="connsiteY1906" fmla="*/ 767557 h 3954817"/>
              <a:gd name="connsiteX1907" fmla="*/ 3310924 w 5785671"/>
              <a:gd name="connsiteY1907" fmla="*/ 804107 h 3954817"/>
              <a:gd name="connsiteX1908" fmla="*/ 3232609 w 5785671"/>
              <a:gd name="connsiteY1908" fmla="*/ 882429 h 3954817"/>
              <a:gd name="connsiteX1909" fmla="*/ 3185620 w 5785671"/>
              <a:gd name="connsiteY1909" fmla="*/ 929422 h 3954817"/>
              <a:gd name="connsiteX1910" fmla="*/ 3143852 w 5785671"/>
              <a:gd name="connsiteY1910" fmla="*/ 971194 h 3954817"/>
              <a:gd name="connsiteX1911" fmla="*/ 3096863 w 5785671"/>
              <a:gd name="connsiteY1911" fmla="*/ 1018187 h 3954817"/>
              <a:gd name="connsiteX1912" fmla="*/ 3081200 w 5785671"/>
              <a:gd name="connsiteY1912" fmla="*/ 1033852 h 3954817"/>
              <a:gd name="connsiteX1913" fmla="*/ 3060316 w 5785671"/>
              <a:gd name="connsiteY1913" fmla="*/ 1044295 h 3954817"/>
              <a:gd name="connsiteX1914" fmla="*/ 2971560 w 5785671"/>
              <a:gd name="connsiteY1914" fmla="*/ 1112174 h 3954817"/>
              <a:gd name="connsiteX1915" fmla="*/ 2882803 w 5785671"/>
              <a:gd name="connsiteY1915" fmla="*/ 1174831 h 3954817"/>
              <a:gd name="connsiteX1916" fmla="*/ 2867140 w 5785671"/>
              <a:gd name="connsiteY1916" fmla="*/ 1180053 h 3954817"/>
              <a:gd name="connsiteX1917" fmla="*/ 2861919 w 5785671"/>
              <a:gd name="connsiteY1917" fmla="*/ 1216603 h 3954817"/>
              <a:gd name="connsiteX1918" fmla="*/ 2846256 w 5785671"/>
              <a:gd name="connsiteY1918" fmla="*/ 1227046 h 3954817"/>
              <a:gd name="connsiteX1919" fmla="*/ 2841035 w 5785671"/>
              <a:gd name="connsiteY1919" fmla="*/ 1253154 h 3954817"/>
              <a:gd name="connsiteX1920" fmla="*/ 2809709 w 5785671"/>
              <a:gd name="connsiteY1920" fmla="*/ 1253154 h 3954817"/>
              <a:gd name="connsiteX1921" fmla="*/ 2794046 w 5785671"/>
              <a:gd name="connsiteY1921" fmla="*/ 1294925 h 3954817"/>
              <a:gd name="connsiteX1922" fmla="*/ 2804488 w 5785671"/>
              <a:gd name="connsiteY1922" fmla="*/ 1347140 h 3954817"/>
              <a:gd name="connsiteX1923" fmla="*/ 2788825 w 5785671"/>
              <a:gd name="connsiteY1923" fmla="*/ 1347140 h 3954817"/>
              <a:gd name="connsiteX1924" fmla="*/ 2778383 w 5785671"/>
              <a:gd name="connsiteY1924" fmla="*/ 1331476 h 3954817"/>
              <a:gd name="connsiteX1925" fmla="*/ 2752278 w 5785671"/>
              <a:gd name="connsiteY1925" fmla="*/ 1347140 h 3954817"/>
              <a:gd name="connsiteX1926" fmla="*/ 2731394 w 5785671"/>
              <a:gd name="connsiteY1926" fmla="*/ 1347140 h 3954817"/>
              <a:gd name="connsiteX1927" fmla="*/ 2715731 w 5785671"/>
              <a:gd name="connsiteY1927" fmla="*/ 1378469 h 3954817"/>
              <a:gd name="connsiteX1928" fmla="*/ 2705289 w 5785671"/>
              <a:gd name="connsiteY1928" fmla="*/ 1373247 h 3954817"/>
              <a:gd name="connsiteX1929" fmla="*/ 2694847 w 5785671"/>
              <a:gd name="connsiteY1929" fmla="*/ 1352362 h 3954817"/>
              <a:gd name="connsiteX1930" fmla="*/ 2689626 w 5785671"/>
              <a:gd name="connsiteY1930" fmla="*/ 1357583 h 3954817"/>
              <a:gd name="connsiteX1931" fmla="*/ 2694847 w 5785671"/>
              <a:gd name="connsiteY1931" fmla="*/ 1394133 h 3954817"/>
              <a:gd name="connsiteX1932" fmla="*/ 2705289 w 5785671"/>
              <a:gd name="connsiteY1932" fmla="*/ 1404576 h 3954817"/>
              <a:gd name="connsiteX1933" fmla="*/ 2726173 w 5785671"/>
              <a:gd name="connsiteY1933" fmla="*/ 1404576 h 3954817"/>
              <a:gd name="connsiteX1934" fmla="*/ 2736615 w 5785671"/>
              <a:gd name="connsiteY1934" fmla="*/ 1378469 h 3954817"/>
              <a:gd name="connsiteX1935" fmla="*/ 2773162 w 5785671"/>
              <a:gd name="connsiteY1935" fmla="*/ 1378469 h 3954817"/>
              <a:gd name="connsiteX1936" fmla="*/ 2799267 w 5785671"/>
              <a:gd name="connsiteY1936" fmla="*/ 1415019 h 3954817"/>
              <a:gd name="connsiteX1937" fmla="*/ 2820151 w 5785671"/>
              <a:gd name="connsiteY1937" fmla="*/ 1409798 h 3954817"/>
              <a:gd name="connsiteX1938" fmla="*/ 2825372 w 5785671"/>
              <a:gd name="connsiteY1938" fmla="*/ 1373247 h 3954817"/>
              <a:gd name="connsiteX1939" fmla="*/ 2846256 w 5785671"/>
              <a:gd name="connsiteY1939" fmla="*/ 1368026 h 3954817"/>
              <a:gd name="connsiteX1940" fmla="*/ 2861919 w 5785671"/>
              <a:gd name="connsiteY1940" fmla="*/ 1326254 h 3954817"/>
              <a:gd name="connsiteX1941" fmla="*/ 2851477 w 5785671"/>
              <a:gd name="connsiteY1941" fmla="*/ 1305368 h 3954817"/>
              <a:gd name="connsiteX1942" fmla="*/ 2856698 w 5785671"/>
              <a:gd name="connsiteY1942" fmla="*/ 1279261 h 3954817"/>
              <a:gd name="connsiteX1943" fmla="*/ 2856698 w 5785671"/>
              <a:gd name="connsiteY1943" fmla="*/ 1247932 h 3954817"/>
              <a:gd name="connsiteX1944" fmla="*/ 2914129 w 5785671"/>
              <a:gd name="connsiteY1944" fmla="*/ 1221825 h 3954817"/>
              <a:gd name="connsiteX1945" fmla="*/ 2945454 w 5785671"/>
              <a:gd name="connsiteY1945" fmla="*/ 1200939 h 3954817"/>
              <a:gd name="connsiteX1946" fmla="*/ 2955896 w 5785671"/>
              <a:gd name="connsiteY1946" fmla="*/ 1221825 h 3954817"/>
              <a:gd name="connsiteX1947" fmla="*/ 2966338 w 5785671"/>
              <a:gd name="connsiteY1947" fmla="*/ 1211382 h 3954817"/>
              <a:gd name="connsiteX1948" fmla="*/ 2955896 w 5785671"/>
              <a:gd name="connsiteY1948" fmla="*/ 1180053 h 3954817"/>
              <a:gd name="connsiteX1949" fmla="*/ 2976780 w 5785671"/>
              <a:gd name="connsiteY1949" fmla="*/ 1159167 h 3954817"/>
              <a:gd name="connsiteX1950" fmla="*/ 3008107 w 5785671"/>
              <a:gd name="connsiteY1950" fmla="*/ 1148724 h 3954817"/>
              <a:gd name="connsiteX1951" fmla="*/ 3034211 w 5785671"/>
              <a:gd name="connsiteY1951" fmla="*/ 1153946 h 3954817"/>
              <a:gd name="connsiteX1952" fmla="*/ 3044653 w 5785671"/>
              <a:gd name="connsiteY1952" fmla="*/ 1133060 h 3954817"/>
              <a:gd name="connsiteX1953" fmla="*/ 3060316 w 5785671"/>
              <a:gd name="connsiteY1953" fmla="*/ 1133060 h 3954817"/>
              <a:gd name="connsiteX1954" fmla="*/ 3060316 w 5785671"/>
              <a:gd name="connsiteY1954" fmla="*/ 1148724 h 3954817"/>
              <a:gd name="connsiteX1955" fmla="*/ 3081200 w 5785671"/>
              <a:gd name="connsiteY1955" fmla="*/ 1133060 h 3954817"/>
              <a:gd name="connsiteX1956" fmla="*/ 3075979 w 5785671"/>
              <a:gd name="connsiteY1956" fmla="*/ 1070402 h 3954817"/>
              <a:gd name="connsiteX1957" fmla="*/ 3096863 w 5785671"/>
              <a:gd name="connsiteY1957" fmla="*/ 1049516 h 3954817"/>
              <a:gd name="connsiteX1958" fmla="*/ 3107305 w 5785671"/>
              <a:gd name="connsiteY1958" fmla="*/ 1033852 h 3954817"/>
              <a:gd name="connsiteX1959" fmla="*/ 3149073 w 5785671"/>
              <a:gd name="connsiteY1959" fmla="*/ 1018187 h 3954817"/>
              <a:gd name="connsiteX1960" fmla="*/ 3196062 w 5785671"/>
              <a:gd name="connsiteY1960" fmla="*/ 1018187 h 3954817"/>
              <a:gd name="connsiteX1961" fmla="*/ 3201283 w 5785671"/>
              <a:gd name="connsiteY1961" fmla="*/ 1012966 h 3954817"/>
              <a:gd name="connsiteX1962" fmla="*/ 3201283 w 5785671"/>
              <a:gd name="connsiteY1962" fmla="*/ 992080 h 3954817"/>
              <a:gd name="connsiteX1963" fmla="*/ 3232609 w 5785671"/>
              <a:gd name="connsiteY1963" fmla="*/ 981637 h 3954817"/>
              <a:gd name="connsiteX1964" fmla="*/ 3248272 w 5785671"/>
              <a:gd name="connsiteY1964" fmla="*/ 965973 h 3954817"/>
              <a:gd name="connsiteX1965" fmla="*/ 3279598 w 5785671"/>
              <a:gd name="connsiteY1965" fmla="*/ 965973 h 3954817"/>
              <a:gd name="connsiteX1966" fmla="*/ 3284819 w 5785671"/>
              <a:gd name="connsiteY1966" fmla="*/ 960751 h 3954817"/>
              <a:gd name="connsiteX1967" fmla="*/ 3290040 w 5785671"/>
              <a:gd name="connsiteY1967" fmla="*/ 934644 h 3954817"/>
              <a:gd name="connsiteX1968" fmla="*/ 3310924 w 5785671"/>
              <a:gd name="connsiteY1968" fmla="*/ 929422 h 3954817"/>
              <a:gd name="connsiteX1969" fmla="*/ 3331808 w 5785671"/>
              <a:gd name="connsiteY1969" fmla="*/ 939865 h 3954817"/>
              <a:gd name="connsiteX1970" fmla="*/ 3352692 w 5785671"/>
              <a:gd name="connsiteY1970" fmla="*/ 929422 h 3954817"/>
              <a:gd name="connsiteX1971" fmla="*/ 3373576 w 5785671"/>
              <a:gd name="connsiteY1971" fmla="*/ 929422 h 3954817"/>
              <a:gd name="connsiteX1972" fmla="*/ 3373576 w 5785671"/>
              <a:gd name="connsiteY1972" fmla="*/ 908536 h 3954817"/>
              <a:gd name="connsiteX1973" fmla="*/ 3384018 w 5785671"/>
              <a:gd name="connsiteY1973" fmla="*/ 866765 h 3954817"/>
              <a:gd name="connsiteX1974" fmla="*/ 3410122 w 5785671"/>
              <a:gd name="connsiteY1974" fmla="*/ 851100 h 3954817"/>
              <a:gd name="connsiteX1975" fmla="*/ 3420564 w 5785671"/>
              <a:gd name="connsiteY1975" fmla="*/ 835436 h 3954817"/>
              <a:gd name="connsiteX1976" fmla="*/ 3431006 w 5785671"/>
              <a:gd name="connsiteY1976" fmla="*/ 851100 h 3954817"/>
              <a:gd name="connsiteX1977" fmla="*/ 3441448 w 5785671"/>
              <a:gd name="connsiteY1977" fmla="*/ 871986 h 3954817"/>
              <a:gd name="connsiteX1978" fmla="*/ 3425785 w 5785671"/>
              <a:gd name="connsiteY1978" fmla="*/ 877208 h 3954817"/>
              <a:gd name="connsiteX1979" fmla="*/ 3404901 w 5785671"/>
              <a:gd name="connsiteY1979" fmla="*/ 882429 h 3954817"/>
              <a:gd name="connsiteX1980" fmla="*/ 3394459 w 5785671"/>
              <a:gd name="connsiteY1980" fmla="*/ 892872 h 3954817"/>
              <a:gd name="connsiteX1981" fmla="*/ 3420564 w 5785671"/>
              <a:gd name="connsiteY1981" fmla="*/ 913758 h 3954817"/>
              <a:gd name="connsiteX1982" fmla="*/ 3446669 w 5785671"/>
              <a:gd name="connsiteY1982" fmla="*/ 924201 h 3954817"/>
              <a:gd name="connsiteX1983" fmla="*/ 3467553 w 5785671"/>
              <a:gd name="connsiteY1983" fmla="*/ 908536 h 3954817"/>
              <a:gd name="connsiteX1984" fmla="*/ 3483216 w 5785671"/>
              <a:gd name="connsiteY1984" fmla="*/ 908536 h 3954817"/>
              <a:gd name="connsiteX1985" fmla="*/ 3483216 w 5785671"/>
              <a:gd name="connsiteY1985" fmla="*/ 871986 h 3954817"/>
              <a:gd name="connsiteX1986" fmla="*/ 3498879 w 5785671"/>
              <a:gd name="connsiteY1986" fmla="*/ 845879 h 3954817"/>
              <a:gd name="connsiteX1987" fmla="*/ 3524984 w 5785671"/>
              <a:gd name="connsiteY1987" fmla="*/ 861543 h 3954817"/>
              <a:gd name="connsiteX1988" fmla="*/ 3530205 w 5785671"/>
              <a:gd name="connsiteY1988" fmla="*/ 835436 h 3954817"/>
              <a:gd name="connsiteX1989" fmla="*/ 3566752 w 5785671"/>
              <a:gd name="connsiteY1989" fmla="*/ 809328 h 3954817"/>
              <a:gd name="connsiteX1990" fmla="*/ 3582415 w 5785671"/>
              <a:gd name="connsiteY1990" fmla="*/ 809328 h 3954817"/>
              <a:gd name="connsiteX1991" fmla="*/ 3592857 w 5785671"/>
              <a:gd name="connsiteY1991" fmla="*/ 830214 h 3954817"/>
              <a:gd name="connsiteX1992" fmla="*/ 3634625 w 5785671"/>
              <a:gd name="connsiteY1992" fmla="*/ 830214 h 3954817"/>
              <a:gd name="connsiteX1993" fmla="*/ 3634625 w 5785671"/>
              <a:gd name="connsiteY1993" fmla="*/ 804107 h 3954817"/>
              <a:gd name="connsiteX1994" fmla="*/ 3608520 w 5785671"/>
              <a:gd name="connsiteY1994" fmla="*/ 814550 h 3954817"/>
              <a:gd name="connsiteX1995" fmla="*/ 3598078 w 5785671"/>
              <a:gd name="connsiteY1995" fmla="*/ 804107 h 3954817"/>
              <a:gd name="connsiteX1996" fmla="*/ 3608520 w 5785671"/>
              <a:gd name="connsiteY1996" fmla="*/ 772778 h 3954817"/>
              <a:gd name="connsiteX1997" fmla="*/ 3598078 w 5785671"/>
              <a:gd name="connsiteY1997" fmla="*/ 746671 h 3954817"/>
              <a:gd name="connsiteX1998" fmla="*/ 3613741 w 5785671"/>
              <a:gd name="connsiteY1998" fmla="*/ 736228 h 3954817"/>
              <a:gd name="connsiteX1999" fmla="*/ 3618962 w 5785671"/>
              <a:gd name="connsiteY1999" fmla="*/ 757114 h 3954817"/>
              <a:gd name="connsiteX2000" fmla="*/ 3629404 w 5785671"/>
              <a:gd name="connsiteY2000" fmla="*/ 762335 h 3954817"/>
              <a:gd name="connsiteX2001" fmla="*/ 3660730 w 5785671"/>
              <a:gd name="connsiteY2001" fmla="*/ 762335 h 3954817"/>
              <a:gd name="connsiteX2002" fmla="*/ 3702498 w 5785671"/>
              <a:gd name="connsiteY2002" fmla="*/ 751892 h 3954817"/>
              <a:gd name="connsiteX2003" fmla="*/ 3707719 w 5785671"/>
              <a:gd name="connsiteY2003" fmla="*/ 725785 h 3954817"/>
              <a:gd name="connsiteX2004" fmla="*/ 3759928 w 5785671"/>
              <a:gd name="connsiteY2004" fmla="*/ 704899 h 3954817"/>
              <a:gd name="connsiteX2005" fmla="*/ 3759928 w 5785671"/>
              <a:gd name="connsiteY2005" fmla="*/ 710120 h 3954817"/>
              <a:gd name="connsiteX2006" fmla="*/ 3759928 w 5785671"/>
              <a:gd name="connsiteY2006" fmla="*/ 720563 h 3954817"/>
              <a:gd name="connsiteX2007" fmla="*/ 3770370 w 5785671"/>
              <a:gd name="connsiteY2007" fmla="*/ 720563 h 3954817"/>
              <a:gd name="connsiteX2008" fmla="*/ 3780812 w 5785671"/>
              <a:gd name="connsiteY2008" fmla="*/ 699677 h 3954817"/>
              <a:gd name="connsiteX2009" fmla="*/ 3765149 w 5785671"/>
              <a:gd name="connsiteY2009" fmla="*/ 678792 h 3954817"/>
              <a:gd name="connsiteX2010" fmla="*/ 3754707 w 5785671"/>
              <a:gd name="connsiteY2010" fmla="*/ 678792 h 3954817"/>
              <a:gd name="connsiteX2011" fmla="*/ 3744265 w 5785671"/>
              <a:gd name="connsiteY2011" fmla="*/ 673570 h 3954817"/>
              <a:gd name="connsiteX2012" fmla="*/ 3749486 w 5785671"/>
              <a:gd name="connsiteY2012" fmla="*/ 647463 h 3954817"/>
              <a:gd name="connsiteX2013" fmla="*/ 3759928 w 5785671"/>
              <a:gd name="connsiteY2013" fmla="*/ 657906 h 3954817"/>
              <a:gd name="connsiteX2014" fmla="*/ 3801696 w 5785671"/>
              <a:gd name="connsiteY2014" fmla="*/ 663127 h 3954817"/>
              <a:gd name="connsiteX2015" fmla="*/ 3833022 w 5785671"/>
              <a:gd name="connsiteY2015" fmla="*/ 657906 h 3954817"/>
              <a:gd name="connsiteX2016" fmla="*/ 3848685 w 5785671"/>
              <a:gd name="connsiteY2016" fmla="*/ 631798 h 3954817"/>
              <a:gd name="connsiteX2017" fmla="*/ 3874790 w 5785671"/>
              <a:gd name="connsiteY2017" fmla="*/ 616134 h 3954817"/>
              <a:gd name="connsiteX2018" fmla="*/ 3885232 w 5785671"/>
              <a:gd name="connsiteY2018" fmla="*/ 600469 h 3954817"/>
              <a:gd name="connsiteX2019" fmla="*/ 3916558 w 5785671"/>
              <a:gd name="connsiteY2019" fmla="*/ 574362 h 3954817"/>
              <a:gd name="connsiteX2020" fmla="*/ 3927000 w 5785671"/>
              <a:gd name="connsiteY2020" fmla="*/ 563919 h 3954817"/>
              <a:gd name="connsiteX2021" fmla="*/ 3979210 w 5785671"/>
              <a:gd name="connsiteY2021" fmla="*/ 516926 h 3954817"/>
              <a:gd name="connsiteX2022" fmla="*/ 3994873 w 5785671"/>
              <a:gd name="connsiteY2022" fmla="*/ 496040 h 3954817"/>
              <a:gd name="connsiteX2023" fmla="*/ 4031420 w 5785671"/>
              <a:gd name="connsiteY2023" fmla="*/ 485597 h 3954817"/>
              <a:gd name="connsiteX2024" fmla="*/ 4067967 w 5785671"/>
              <a:gd name="connsiteY2024" fmla="*/ 490819 h 3954817"/>
              <a:gd name="connsiteX2025" fmla="*/ 4099292 w 5785671"/>
              <a:gd name="connsiteY2025" fmla="*/ 485597 h 3954817"/>
              <a:gd name="connsiteX2026" fmla="*/ 4125397 w 5785671"/>
              <a:gd name="connsiteY2026" fmla="*/ 485597 h 3954817"/>
              <a:gd name="connsiteX2027" fmla="*/ 4203712 w 5785671"/>
              <a:gd name="connsiteY2027" fmla="*/ 428161 h 3954817"/>
              <a:gd name="connsiteX2028" fmla="*/ 4219375 w 5785671"/>
              <a:gd name="connsiteY2028" fmla="*/ 422939 h 3954817"/>
              <a:gd name="connsiteX2029" fmla="*/ 4240259 w 5785671"/>
              <a:gd name="connsiteY2029" fmla="*/ 396832 h 3954817"/>
              <a:gd name="connsiteX2030" fmla="*/ 4276806 w 5785671"/>
              <a:gd name="connsiteY2030" fmla="*/ 375946 h 3954817"/>
              <a:gd name="connsiteX2031" fmla="*/ 4287248 w 5785671"/>
              <a:gd name="connsiteY2031" fmla="*/ 386389 h 3954817"/>
              <a:gd name="connsiteX2032" fmla="*/ 4287248 w 5785671"/>
              <a:gd name="connsiteY2032" fmla="*/ 433382 h 3954817"/>
              <a:gd name="connsiteX2033" fmla="*/ 4302911 w 5785671"/>
              <a:gd name="connsiteY2033" fmla="*/ 438604 h 3954817"/>
              <a:gd name="connsiteX2034" fmla="*/ 4297690 w 5785671"/>
              <a:gd name="connsiteY2034" fmla="*/ 464711 h 3954817"/>
              <a:gd name="connsiteX2035" fmla="*/ 4302911 w 5785671"/>
              <a:gd name="connsiteY2035" fmla="*/ 469933 h 3954817"/>
              <a:gd name="connsiteX2036" fmla="*/ 4302911 w 5785671"/>
              <a:gd name="connsiteY2036" fmla="*/ 438604 h 3954817"/>
              <a:gd name="connsiteX2037" fmla="*/ 4297690 w 5785671"/>
              <a:gd name="connsiteY2037" fmla="*/ 349839 h 3954817"/>
              <a:gd name="connsiteX2038" fmla="*/ 4323795 w 5785671"/>
              <a:gd name="connsiteY2038" fmla="*/ 344617 h 3954817"/>
              <a:gd name="connsiteX2039" fmla="*/ 4323795 w 5785671"/>
              <a:gd name="connsiteY2039" fmla="*/ 402054 h 3954817"/>
              <a:gd name="connsiteX2040" fmla="*/ 4334237 w 5785671"/>
              <a:gd name="connsiteY2040" fmla="*/ 433382 h 3954817"/>
              <a:gd name="connsiteX2041" fmla="*/ 4355121 w 5785671"/>
              <a:gd name="connsiteY2041" fmla="*/ 422939 h 3954817"/>
              <a:gd name="connsiteX2042" fmla="*/ 4370784 w 5785671"/>
              <a:gd name="connsiteY2042" fmla="*/ 433382 h 3954817"/>
              <a:gd name="connsiteX2043" fmla="*/ 4376005 w 5785671"/>
              <a:gd name="connsiteY2043" fmla="*/ 428161 h 3954817"/>
              <a:gd name="connsiteX2044" fmla="*/ 4370784 w 5785671"/>
              <a:gd name="connsiteY2044" fmla="*/ 417718 h 3954817"/>
              <a:gd name="connsiteX2045" fmla="*/ 4391668 w 5785671"/>
              <a:gd name="connsiteY2045" fmla="*/ 365503 h 3954817"/>
              <a:gd name="connsiteX2046" fmla="*/ 4396889 w 5785671"/>
              <a:gd name="connsiteY2046" fmla="*/ 360282 h 3954817"/>
              <a:gd name="connsiteX2047" fmla="*/ 4407331 w 5785671"/>
              <a:gd name="connsiteY2047" fmla="*/ 375946 h 3954817"/>
              <a:gd name="connsiteX2048" fmla="*/ 4422994 w 5785671"/>
              <a:gd name="connsiteY2048" fmla="*/ 328953 h 3954817"/>
              <a:gd name="connsiteX2049" fmla="*/ 4454320 w 5785671"/>
              <a:gd name="connsiteY2049" fmla="*/ 318510 h 3954817"/>
              <a:gd name="connsiteX2050" fmla="*/ 4480425 w 5785671"/>
              <a:gd name="connsiteY2050" fmla="*/ 302846 h 3954817"/>
              <a:gd name="connsiteX2051" fmla="*/ 4490867 w 5785671"/>
              <a:gd name="connsiteY2051" fmla="*/ 334174 h 3954817"/>
              <a:gd name="connsiteX2052" fmla="*/ 4496088 w 5785671"/>
              <a:gd name="connsiteY2052" fmla="*/ 334174 h 3954817"/>
              <a:gd name="connsiteX2053" fmla="*/ 4506530 w 5785671"/>
              <a:gd name="connsiteY2053" fmla="*/ 313289 h 3954817"/>
              <a:gd name="connsiteX2054" fmla="*/ 4516972 w 5785671"/>
              <a:gd name="connsiteY2054" fmla="*/ 297624 h 3954817"/>
              <a:gd name="connsiteX2055" fmla="*/ 4496088 w 5785671"/>
              <a:gd name="connsiteY2055" fmla="*/ 287181 h 3954817"/>
              <a:gd name="connsiteX2056" fmla="*/ 4501309 w 5785671"/>
              <a:gd name="connsiteY2056" fmla="*/ 271517 h 3954817"/>
              <a:gd name="connsiteX2057" fmla="*/ 4553518 w 5785671"/>
              <a:gd name="connsiteY2057" fmla="*/ 266295 h 3954817"/>
              <a:gd name="connsiteX2058" fmla="*/ 4553518 w 5785671"/>
              <a:gd name="connsiteY2058" fmla="*/ 240188 h 3954817"/>
              <a:gd name="connsiteX2059" fmla="*/ 4579623 w 5785671"/>
              <a:gd name="connsiteY2059" fmla="*/ 224523 h 3954817"/>
              <a:gd name="connsiteX2060" fmla="*/ 4595286 w 5785671"/>
              <a:gd name="connsiteY2060" fmla="*/ 198416 h 3954817"/>
              <a:gd name="connsiteX2061" fmla="*/ 4616170 w 5785671"/>
              <a:gd name="connsiteY2061" fmla="*/ 214081 h 3954817"/>
              <a:gd name="connsiteX2062" fmla="*/ 4621391 w 5785671"/>
              <a:gd name="connsiteY2062" fmla="*/ 177530 h 3954817"/>
              <a:gd name="connsiteX2063" fmla="*/ 4631833 w 5785671"/>
              <a:gd name="connsiteY2063" fmla="*/ 167087 h 3954817"/>
              <a:gd name="connsiteX2064" fmla="*/ 4657938 w 5785671"/>
              <a:gd name="connsiteY2064" fmla="*/ 182752 h 3954817"/>
              <a:gd name="connsiteX2065" fmla="*/ 4657938 w 5785671"/>
              <a:gd name="connsiteY2065" fmla="*/ 146201 h 3954817"/>
              <a:gd name="connsiteX2066" fmla="*/ 4668380 w 5785671"/>
              <a:gd name="connsiteY2066" fmla="*/ 135758 h 3954817"/>
              <a:gd name="connsiteX2067" fmla="*/ 4684043 w 5785671"/>
              <a:gd name="connsiteY2067" fmla="*/ 135758 h 3954817"/>
              <a:gd name="connsiteX2068" fmla="*/ 4694485 w 5785671"/>
              <a:gd name="connsiteY2068" fmla="*/ 130537 h 3954817"/>
              <a:gd name="connsiteX2069" fmla="*/ 4689264 w 5785671"/>
              <a:gd name="connsiteY2069" fmla="*/ 93987 h 3954817"/>
              <a:gd name="connsiteX2070" fmla="*/ 4715369 w 5785671"/>
              <a:gd name="connsiteY2070" fmla="*/ 88765 h 3954817"/>
              <a:gd name="connsiteX2071" fmla="*/ 4731032 w 5785671"/>
              <a:gd name="connsiteY2071" fmla="*/ 52215 h 3954817"/>
              <a:gd name="connsiteX2072" fmla="*/ 4746695 w 5785671"/>
              <a:gd name="connsiteY2072" fmla="*/ 20886 h 3954817"/>
              <a:gd name="connsiteX2073" fmla="*/ 4757137 w 5785671"/>
              <a:gd name="connsiteY2073" fmla="*/ 31329 h 3954817"/>
              <a:gd name="connsiteX2074" fmla="*/ 4751916 w 5785671"/>
              <a:gd name="connsiteY2074" fmla="*/ 52215 h 3954817"/>
              <a:gd name="connsiteX2075" fmla="*/ 4757137 w 5785671"/>
              <a:gd name="connsiteY2075" fmla="*/ 57436 h 3954817"/>
              <a:gd name="connsiteX2076" fmla="*/ 4762358 w 5785671"/>
              <a:gd name="connsiteY2076" fmla="*/ 57436 h 3954817"/>
              <a:gd name="connsiteX2077" fmla="*/ 4772800 w 5785671"/>
              <a:gd name="connsiteY2077" fmla="*/ 36550 h 3954817"/>
              <a:gd name="connsiteX2078" fmla="*/ 4783242 w 5785671"/>
              <a:gd name="connsiteY2078" fmla="*/ 57436 h 3954817"/>
              <a:gd name="connsiteX2079" fmla="*/ 4793684 w 5785671"/>
              <a:gd name="connsiteY2079" fmla="*/ 46993 h 3954817"/>
              <a:gd name="connsiteX2080" fmla="*/ 4793684 w 5785671"/>
              <a:gd name="connsiteY2080" fmla="*/ 26107 h 3954817"/>
              <a:gd name="connsiteX2081" fmla="*/ 4793684 w 5785671"/>
              <a:gd name="connsiteY2081" fmla="*/ 0 h 3954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</a:cxnLst>
            <a:rect l="l" t="t" r="r" b="b"/>
            <a:pathLst>
              <a:path w="5785671" h="3954817">
                <a:moveTo>
                  <a:pt x="1544925" y="3726826"/>
                </a:moveTo>
                <a:cubicBezTo>
                  <a:pt x="1541009" y="3725521"/>
                  <a:pt x="1535788" y="3725521"/>
                  <a:pt x="1530567" y="3728131"/>
                </a:cubicBezTo>
                <a:cubicBezTo>
                  <a:pt x="1530567" y="3733353"/>
                  <a:pt x="1525346" y="3738574"/>
                  <a:pt x="1525346" y="3743796"/>
                </a:cubicBezTo>
                <a:cubicBezTo>
                  <a:pt x="1525346" y="3754239"/>
                  <a:pt x="1525346" y="3759460"/>
                  <a:pt x="1520125" y="3769903"/>
                </a:cubicBezTo>
                <a:cubicBezTo>
                  <a:pt x="1530567" y="3769903"/>
                  <a:pt x="1535788" y="3769903"/>
                  <a:pt x="1541009" y="3780346"/>
                </a:cubicBezTo>
                <a:cubicBezTo>
                  <a:pt x="1530567" y="3790789"/>
                  <a:pt x="1530567" y="3806453"/>
                  <a:pt x="1525346" y="3822118"/>
                </a:cubicBezTo>
                <a:cubicBezTo>
                  <a:pt x="1520125" y="3822118"/>
                  <a:pt x="1525346" y="3827339"/>
                  <a:pt x="1525346" y="3827339"/>
                </a:cubicBezTo>
                <a:cubicBezTo>
                  <a:pt x="1525346" y="3837782"/>
                  <a:pt x="1525346" y="3848225"/>
                  <a:pt x="1535788" y="3853447"/>
                </a:cubicBezTo>
                <a:cubicBezTo>
                  <a:pt x="1546230" y="3848225"/>
                  <a:pt x="1546230" y="3837782"/>
                  <a:pt x="1551451" y="3827339"/>
                </a:cubicBezTo>
                <a:cubicBezTo>
                  <a:pt x="1546230" y="3822118"/>
                  <a:pt x="1541009" y="3811675"/>
                  <a:pt x="1541009" y="3806453"/>
                </a:cubicBezTo>
                <a:lnTo>
                  <a:pt x="1541009" y="3780346"/>
                </a:lnTo>
                <a:lnTo>
                  <a:pt x="1541009" y="3775125"/>
                </a:lnTo>
                <a:cubicBezTo>
                  <a:pt x="1546230" y="3775125"/>
                  <a:pt x="1546230" y="3769903"/>
                  <a:pt x="1551451" y="3764682"/>
                </a:cubicBezTo>
                <a:cubicBezTo>
                  <a:pt x="1551451" y="3759460"/>
                  <a:pt x="1551451" y="3749017"/>
                  <a:pt x="1551451" y="3743796"/>
                </a:cubicBezTo>
                <a:cubicBezTo>
                  <a:pt x="1551451" y="3738574"/>
                  <a:pt x="1551451" y="3738574"/>
                  <a:pt x="1551451" y="3733353"/>
                </a:cubicBezTo>
                <a:cubicBezTo>
                  <a:pt x="1551451" y="3730742"/>
                  <a:pt x="1548841" y="3728132"/>
                  <a:pt x="1544925" y="3726826"/>
                </a:cubicBezTo>
                <a:close/>
                <a:moveTo>
                  <a:pt x="4463388" y="3371697"/>
                </a:moveTo>
                <a:lnTo>
                  <a:pt x="4464762" y="3373071"/>
                </a:lnTo>
                <a:cubicBezTo>
                  <a:pt x="4464762" y="3373071"/>
                  <a:pt x="4464762" y="3373071"/>
                  <a:pt x="4459541" y="3373071"/>
                </a:cubicBezTo>
                <a:close/>
                <a:moveTo>
                  <a:pt x="2094434" y="480376"/>
                </a:moveTo>
                <a:cubicBezTo>
                  <a:pt x="2094434" y="480376"/>
                  <a:pt x="2094434" y="480376"/>
                  <a:pt x="2099655" y="480376"/>
                </a:cubicBezTo>
                <a:lnTo>
                  <a:pt x="2099488" y="480595"/>
                </a:lnTo>
                <a:close/>
                <a:moveTo>
                  <a:pt x="4793684" y="0"/>
                </a:moveTo>
                <a:cubicBezTo>
                  <a:pt x="4793684" y="0"/>
                  <a:pt x="4798905" y="0"/>
                  <a:pt x="4798905" y="0"/>
                </a:cubicBezTo>
                <a:cubicBezTo>
                  <a:pt x="4809347" y="0"/>
                  <a:pt x="4809347" y="15665"/>
                  <a:pt x="4819789" y="20886"/>
                </a:cubicBezTo>
                <a:cubicBezTo>
                  <a:pt x="4825010" y="20886"/>
                  <a:pt x="4830231" y="20886"/>
                  <a:pt x="4835452" y="15665"/>
                </a:cubicBezTo>
                <a:cubicBezTo>
                  <a:pt x="4845894" y="20886"/>
                  <a:pt x="4851115" y="26107"/>
                  <a:pt x="4856336" y="31329"/>
                </a:cubicBezTo>
                <a:cubicBezTo>
                  <a:pt x="4861557" y="36550"/>
                  <a:pt x="4856336" y="46993"/>
                  <a:pt x="4856336" y="52215"/>
                </a:cubicBezTo>
                <a:cubicBezTo>
                  <a:pt x="4856336" y="57436"/>
                  <a:pt x="4861557" y="57436"/>
                  <a:pt x="4861557" y="57436"/>
                </a:cubicBezTo>
                <a:cubicBezTo>
                  <a:pt x="4866778" y="57436"/>
                  <a:pt x="4866778" y="52215"/>
                  <a:pt x="4866778" y="46993"/>
                </a:cubicBezTo>
                <a:cubicBezTo>
                  <a:pt x="4871999" y="41772"/>
                  <a:pt x="4871999" y="36550"/>
                  <a:pt x="4877220" y="31329"/>
                </a:cubicBezTo>
                <a:cubicBezTo>
                  <a:pt x="4877220" y="26107"/>
                  <a:pt x="4882441" y="20886"/>
                  <a:pt x="4882441" y="10443"/>
                </a:cubicBezTo>
                <a:cubicBezTo>
                  <a:pt x="4887662" y="10443"/>
                  <a:pt x="4892883" y="15665"/>
                  <a:pt x="4903325" y="15665"/>
                </a:cubicBezTo>
                <a:cubicBezTo>
                  <a:pt x="4908546" y="15665"/>
                  <a:pt x="4913767" y="15665"/>
                  <a:pt x="4918987" y="15665"/>
                </a:cubicBezTo>
                <a:cubicBezTo>
                  <a:pt x="4929429" y="15665"/>
                  <a:pt x="4934650" y="20886"/>
                  <a:pt x="4939871" y="26107"/>
                </a:cubicBezTo>
                <a:cubicBezTo>
                  <a:pt x="4945092" y="31329"/>
                  <a:pt x="4945092" y="36550"/>
                  <a:pt x="4945092" y="46993"/>
                </a:cubicBezTo>
                <a:cubicBezTo>
                  <a:pt x="4950313" y="52215"/>
                  <a:pt x="4955534" y="57436"/>
                  <a:pt x="4965976" y="57436"/>
                </a:cubicBezTo>
                <a:cubicBezTo>
                  <a:pt x="4965976" y="67879"/>
                  <a:pt x="4960755" y="73101"/>
                  <a:pt x="4955534" y="78322"/>
                </a:cubicBezTo>
                <a:cubicBezTo>
                  <a:pt x="4950313" y="78322"/>
                  <a:pt x="4939871" y="78322"/>
                  <a:pt x="4934650" y="78322"/>
                </a:cubicBezTo>
                <a:cubicBezTo>
                  <a:pt x="4934650" y="78322"/>
                  <a:pt x="4934650" y="78322"/>
                  <a:pt x="4934650" y="83544"/>
                </a:cubicBezTo>
                <a:cubicBezTo>
                  <a:pt x="4934650" y="93987"/>
                  <a:pt x="4939871" y="104430"/>
                  <a:pt x="4939871" y="109651"/>
                </a:cubicBezTo>
                <a:cubicBezTo>
                  <a:pt x="4934650" y="135758"/>
                  <a:pt x="4918987" y="146201"/>
                  <a:pt x="4903325" y="156644"/>
                </a:cubicBezTo>
                <a:cubicBezTo>
                  <a:pt x="4898104" y="172309"/>
                  <a:pt x="4892883" y="187973"/>
                  <a:pt x="4887662" y="203638"/>
                </a:cubicBezTo>
                <a:cubicBezTo>
                  <a:pt x="4887662" y="203638"/>
                  <a:pt x="4882441" y="208859"/>
                  <a:pt x="4877220" y="214081"/>
                </a:cubicBezTo>
                <a:cubicBezTo>
                  <a:pt x="4871999" y="214081"/>
                  <a:pt x="4871999" y="214081"/>
                  <a:pt x="4861557" y="219302"/>
                </a:cubicBezTo>
                <a:cubicBezTo>
                  <a:pt x="4856336" y="224523"/>
                  <a:pt x="4851115" y="234966"/>
                  <a:pt x="4845894" y="245409"/>
                </a:cubicBezTo>
                <a:cubicBezTo>
                  <a:pt x="4840673" y="250631"/>
                  <a:pt x="4830231" y="250631"/>
                  <a:pt x="4825010" y="255852"/>
                </a:cubicBezTo>
                <a:cubicBezTo>
                  <a:pt x="4819789" y="261074"/>
                  <a:pt x="4819789" y="271517"/>
                  <a:pt x="4814568" y="276738"/>
                </a:cubicBezTo>
                <a:cubicBezTo>
                  <a:pt x="4809347" y="287181"/>
                  <a:pt x="4804126" y="292403"/>
                  <a:pt x="4798905" y="292403"/>
                </a:cubicBezTo>
                <a:cubicBezTo>
                  <a:pt x="4798905" y="292403"/>
                  <a:pt x="4793684" y="297624"/>
                  <a:pt x="4793684" y="297624"/>
                </a:cubicBezTo>
                <a:cubicBezTo>
                  <a:pt x="4788463" y="313289"/>
                  <a:pt x="4772800" y="318510"/>
                  <a:pt x="4762358" y="334174"/>
                </a:cubicBezTo>
                <a:cubicBezTo>
                  <a:pt x="4767579" y="344617"/>
                  <a:pt x="4772800" y="344617"/>
                  <a:pt x="4778021" y="349839"/>
                </a:cubicBezTo>
                <a:cubicBezTo>
                  <a:pt x="4772800" y="355060"/>
                  <a:pt x="4772800" y="360282"/>
                  <a:pt x="4762358" y="365503"/>
                </a:cubicBezTo>
                <a:cubicBezTo>
                  <a:pt x="4757137" y="381168"/>
                  <a:pt x="4751916" y="402054"/>
                  <a:pt x="4751916" y="422939"/>
                </a:cubicBezTo>
                <a:cubicBezTo>
                  <a:pt x="4741474" y="428161"/>
                  <a:pt x="4736253" y="433382"/>
                  <a:pt x="4725811" y="438604"/>
                </a:cubicBezTo>
                <a:cubicBezTo>
                  <a:pt x="4725811" y="443825"/>
                  <a:pt x="4725811" y="449047"/>
                  <a:pt x="4731032" y="459490"/>
                </a:cubicBezTo>
                <a:cubicBezTo>
                  <a:pt x="4725811" y="469933"/>
                  <a:pt x="4715369" y="480376"/>
                  <a:pt x="4710148" y="490819"/>
                </a:cubicBezTo>
                <a:cubicBezTo>
                  <a:pt x="4704927" y="490819"/>
                  <a:pt x="4704927" y="496040"/>
                  <a:pt x="4699706" y="501262"/>
                </a:cubicBezTo>
                <a:cubicBezTo>
                  <a:pt x="4689264" y="506483"/>
                  <a:pt x="4678822" y="511704"/>
                  <a:pt x="4668380" y="516926"/>
                </a:cubicBezTo>
                <a:cubicBezTo>
                  <a:pt x="4657938" y="532590"/>
                  <a:pt x="4652717" y="548255"/>
                  <a:pt x="4637054" y="563919"/>
                </a:cubicBezTo>
                <a:cubicBezTo>
                  <a:pt x="4631833" y="569141"/>
                  <a:pt x="4626612" y="569141"/>
                  <a:pt x="4616170" y="574362"/>
                </a:cubicBezTo>
                <a:cubicBezTo>
                  <a:pt x="4610949" y="584805"/>
                  <a:pt x="4605728" y="600469"/>
                  <a:pt x="4605728" y="610912"/>
                </a:cubicBezTo>
                <a:cubicBezTo>
                  <a:pt x="4610949" y="621355"/>
                  <a:pt x="4616170" y="621355"/>
                  <a:pt x="4621391" y="621355"/>
                </a:cubicBezTo>
                <a:cubicBezTo>
                  <a:pt x="4621391" y="621355"/>
                  <a:pt x="4626612" y="616134"/>
                  <a:pt x="4626612" y="616134"/>
                </a:cubicBezTo>
                <a:cubicBezTo>
                  <a:pt x="4626612" y="605691"/>
                  <a:pt x="4626612" y="600469"/>
                  <a:pt x="4626612" y="595248"/>
                </a:cubicBezTo>
                <a:cubicBezTo>
                  <a:pt x="4631833" y="584805"/>
                  <a:pt x="4647496" y="590027"/>
                  <a:pt x="4657938" y="584805"/>
                </a:cubicBezTo>
                <a:cubicBezTo>
                  <a:pt x="4663159" y="579584"/>
                  <a:pt x="4663159" y="574362"/>
                  <a:pt x="4663159" y="563919"/>
                </a:cubicBezTo>
                <a:cubicBezTo>
                  <a:pt x="4663159" y="558698"/>
                  <a:pt x="4668380" y="558698"/>
                  <a:pt x="4678822" y="553476"/>
                </a:cubicBezTo>
                <a:cubicBezTo>
                  <a:pt x="4689264" y="569141"/>
                  <a:pt x="4684043" y="584805"/>
                  <a:pt x="4678822" y="595248"/>
                </a:cubicBezTo>
                <a:cubicBezTo>
                  <a:pt x="4673601" y="605691"/>
                  <a:pt x="4663159" y="605691"/>
                  <a:pt x="4657938" y="605691"/>
                </a:cubicBezTo>
                <a:cubicBezTo>
                  <a:pt x="4652717" y="605691"/>
                  <a:pt x="4652717" y="610912"/>
                  <a:pt x="4652717" y="610912"/>
                </a:cubicBezTo>
                <a:cubicBezTo>
                  <a:pt x="4647496" y="621355"/>
                  <a:pt x="4647496" y="631798"/>
                  <a:pt x="4647496" y="637020"/>
                </a:cubicBezTo>
                <a:cubicBezTo>
                  <a:pt x="4642275" y="642241"/>
                  <a:pt x="4637054" y="647463"/>
                  <a:pt x="4631833" y="647463"/>
                </a:cubicBezTo>
                <a:cubicBezTo>
                  <a:pt x="4626612" y="647463"/>
                  <a:pt x="4621391" y="642241"/>
                  <a:pt x="4616170" y="642241"/>
                </a:cubicBezTo>
                <a:cubicBezTo>
                  <a:pt x="4616170" y="642241"/>
                  <a:pt x="4610949" y="647463"/>
                  <a:pt x="4605728" y="647463"/>
                </a:cubicBezTo>
                <a:cubicBezTo>
                  <a:pt x="4600507" y="647463"/>
                  <a:pt x="4595286" y="647463"/>
                  <a:pt x="4595286" y="647463"/>
                </a:cubicBezTo>
                <a:cubicBezTo>
                  <a:pt x="4590065" y="647463"/>
                  <a:pt x="4584844" y="642241"/>
                  <a:pt x="4579623" y="642241"/>
                </a:cubicBezTo>
                <a:cubicBezTo>
                  <a:pt x="4574402" y="652684"/>
                  <a:pt x="4584844" y="663127"/>
                  <a:pt x="4574402" y="673570"/>
                </a:cubicBezTo>
                <a:cubicBezTo>
                  <a:pt x="4569181" y="684013"/>
                  <a:pt x="4553518" y="673570"/>
                  <a:pt x="4543076" y="684013"/>
                </a:cubicBezTo>
                <a:cubicBezTo>
                  <a:pt x="4537855" y="699677"/>
                  <a:pt x="4558739" y="704899"/>
                  <a:pt x="4558739" y="720563"/>
                </a:cubicBezTo>
                <a:cubicBezTo>
                  <a:pt x="4548297" y="725785"/>
                  <a:pt x="4543076" y="715342"/>
                  <a:pt x="4537855" y="715342"/>
                </a:cubicBezTo>
                <a:cubicBezTo>
                  <a:pt x="4527414" y="715342"/>
                  <a:pt x="4516972" y="710120"/>
                  <a:pt x="4511751" y="710120"/>
                </a:cubicBezTo>
                <a:cubicBezTo>
                  <a:pt x="4506530" y="715342"/>
                  <a:pt x="4501309" y="720563"/>
                  <a:pt x="4501309" y="731006"/>
                </a:cubicBezTo>
                <a:cubicBezTo>
                  <a:pt x="4501309" y="725785"/>
                  <a:pt x="4501309" y="725785"/>
                  <a:pt x="4501309" y="725785"/>
                </a:cubicBezTo>
                <a:cubicBezTo>
                  <a:pt x="4496088" y="731006"/>
                  <a:pt x="4490867" y="736228"/>
                  <a:pt x="4485646" y="741449"/>
                </a:cubicBezTo>
                <a:cubicBezTo>
                  <a:pt x="4480425" y="751892"/>
                  <a:pt x="4480425" y="762335"/>
                  <a:pt x="4485646" y="772778"/>
                </a:cubicBezTo>
                <a:cubicBezTo>
                  <a:pt x="4490867" y="783221"/>
                  <a:pt x="4490867" y="793664"/>
                  <a:pt x="4490867" y="809328"/>
                </a:cubicBezTo>
                <a:cubicBezTo>
                  <a:pt x="4485646" y="809328"/>
                  <a:pt x="4480425" y="804107"/>
                  <a:pt x="4475204" y="804107"/>
                </a:cubicBezTo>
                <a:cubicBezTo>
                  <a:pt x="4475204" y="809328"/>
                  <a:pt x="4469983" y="814550"/>
                  <a:pt x="4469983" y="819771"/>
                </a:cubicBezTo>
                <a:cubicBezTo>
                  <a:pt x="4464762" y="819771"/>
                  <a:pt x="4459541" y="819771"/>
                  <a:pt x="4454320" y="824993"/>
                </a:cubicBezTo>
                <a:cubicBezTo>
                  <a:pt x="4443878" y="830214"/>
                  <a:pt x="4428215" y="840657"/>
                  <a:pt x="4417773" y="851100"/>
                </a:cubicBezTo>
                <a:cubicBezTo>
                  <a:pt x="4412552" y="856322"/>
                  <a:pt x="4417773" y="856322"/>
                  <a:pt x="4417773" y="861543"/>
                </a:cubicBezTo>
                <a:cubicBezTo>
                  <a:pt x="4428215" y="861543"/>
                  <a:pt x="4443878" y="861543"/>
                  <a:pt x="4449099" y="851100"/>
                </a:cubicBezTo>
                <a:cubicBezTo>
                  <a:pt x="4464762" y="840657"/>
                  <a:pt x="4480425" y="835436"/>
                  <a:pt x="4501309" y="830214"/>
                </a:cubicBezTo>
                <a:cubicBezTo>
                  <a:pt x="4511751" y="835436"/>
                  <a:pt x="4527414" y="835436"/>
                  <a:pt x="4543076" y="840657"/>
                </a:cubicBezTo>
                <a:cubicBezTo>
                  <a:pt x="4548297" y="845879"/>
                  <a:pt x="4553518" y="856322"/>
                  <a:pt x="4553518" y="861543"/>
                </a:cubicBezTo>
                <a:cubicBezTo>
                  <a:pt x="4558739" y="866765"/>
                  <a:pt x="4574402" y="866765"/>
                  <a:pt x="4574402" y="877208"/>
                </a:cubicBezTo>
                <a:cubicBezTo>
                  <a:pt x="4574402" y="877208"/>
                  <a:pt x="4574402" y="882429"/>
                  <a:pt x="4574402" y="882429"/>
                </a:cubicBezTo>
                <a:cubicBezTo>
                  <a:pt x="4553518" y="892872"/>
                  <a:pt x="4543076" y="908536"/>
                  <a:pt x="4543076" y="929422"/>
                </a:cubicBezTo>
                <a:cubicBezTo>
                  <a:pt x="4543076" y="934644"/>
                  <a:pt x="4537855" y="934644"/>
                  <a:pt x="4537855" y="939865"/>
                </a:cubicBezTo>
                <a:cubicBezTo>
                  <a:pt x="4522193" y="934644"/>
                  <a:pt x="4511751" y="929422"/>
                  <a:pt x="4496088" y="929422"/>
                </a:cubicBezTo>
                <a:cubicBezTo>
                  <a:pt x="4490867" y="945087"/>
                  <a:pt x="4485646" y="960751"/>
                  <a:pt x="4480425" y="971194"/>
                </a:cubicBezTo>
                <a:cubicBezTo>
                  <a:pt x="4480425" y="992080"/>
                  <a:pt x="4480425" y="1007744"/>
                  <a:pt x="4480425" y="1028630"/>
                </a:cubicBezTo>
                <a:cubicBezTo>
                  <a:pt x="4480425" y="1044295"/>
                  <a:pt x="4480425" y="1059959"/>
                  <a:pt x="4480425" y="1075623"/>
                </a:cubicBezTo>
                <a:cubicBezTo>
                  <a:pt x="4490867" y="1075623"/>
                  <a:pt x="4496088" y="1075623"/>
                  <a:pt x="4496088" y="1075623"/>
                </a:cubicBezTo>
                <a:cubicBezTo>
                  <a:pt x="4501309" y="1075623"/>
                  <a:pt x="4506530" y="1070402"/>
                  <a:pt x="4506530" y="1070402"/>
                </a:cubicBezTo>
                <a:cubicBezTo>
                  <a:pt x="4511751" y="1075623"/>
                  <a:pt x="4516972" y="1075623"/>
                  <a:pt x="4527414" y="1080845"/>
                </a:cubicBezTo>
                <a:cubicBezTo>
                  <a:pt x="4527414" y="1075623"/>
                  <a:pt x="4532634" y="1075623"/>
                  <a:pt x="4532634" y="1070402"/>
                </a:cubicBezTo>
                <a:cubicBezTo>
                  <a:pt x="4527414" y="1065181"/>
                  <a:pt x="4527414" y="1059959"/>
                  <a:pt x="4527414" y="1049516"/>
                </a:cubicBezTo>
                <a:cubicBezTo>
                  <a:pt x="4527414" y="1044295"/>
                  <a:pt x="4532634" y="1044295"/>
                  <a:pt x="4537855" y="1039073"/>
                </a:cubicBezTo>
                <a:cubicBezTo>
                  <a:pt x="4543076" y="1044295"/>
                  <a:pt x="4553518" y="1049516"/>
                  <a:pt x="4558739" y="1054738"/>
                </a:cubicBezTo>
                <a:cubicBezTo>
                  <a:pt x="4569181" y="1049516"/>
                  <a:pt x="4584844" y="1044295"/>
                  <a:pt x="4595286" y="1033852"/>
                </a:cubicBezTo>
                <a:cubicBezTo>
                  <a:pt x="4595286" y="1028630"/>
                  <a:pt x="4595286" y="1023409"/>
                  <a:pt x="4595286" y="1018187"/>
                </a:cubicBezTo>
                <a:cubicBezTo>
                  <a:pt x="4600507" y="1012966"/>
                  <a:pt x="4605728" y="1012966"/>
                  <a:pt x="4610949" y="1018187"/>
                </a:cubicBezTo>
                <a:cubicBezTo>
                  <a:pt x="4610949" y="1023409"/>
                  <a:pt x="4610949" y="1033852"/>
                  <a:pt x="4616170" y="1044295"/>
                </a:cubicBezTo>
                <a:cubicBezTo>
                  <a:pt x="4616170" y="1044295"/>
                  <a:pt x="4621391" y="1049516"/>
                  <a:pt x="4621391" y="1049516"/>
                </a:cubicBezTo>
                <a:cubicBezTo>
                  <a:pt x="4637054" y="1049516"/>
                  <a:pt x="4647496" y="1044295"/>
                  <a:pt x="4663159" y="1044295"/>
                </a:cubicBezTo>
                <a:cubicBezTo>
                  <a:pt x="4673601" y="1044295"/>
                  <a:pt x="4684043" y="1049516"/>
                  <a:pt x="4694485" y="1049516"/>
                </a:cubicBezTo>
                <a:cubicBezTo>
                  <a:pt x="4699706" y="1049516"/>
                  <a:pt x="4704927" y="1044295"/>
                  <a:pt x="4704927" y="1039073"/>
                </a:cubicBezTo>
                <a:cubicBezTo>
                  <a:pt x="4704927" y="1033852"/>
                  <a:pt x="4699706" y="1028630"/>
                  <a:pt x="4699706" y="1023409"/>
                </a:cubicBezTo>
                <a:cubicBezTo>
                  <a:pt x="4684043" y="1012966"/>
                  <a:pt x="4673601" y="1007744"/>
                  <a:pt x="4663159" y="997301"/>
                </a:cubicBezTo>
                <a:cubicBezTo>
                  <a:pt x="4647496" y="997301"/>
                  <a:pt x="4637054" y="997301"/>
                  <a:pt x="4621391" y="992080"/>
                </a:cubicBezTo>
                <a:cubicBezTo>
                  <a:pt x="4621391" y="986858"/>
                  <a:pt x="4631833" y="981637"/>
                  <a:pt x="4631833" y="981637"/>
                </a:cubicBezTo>
                <a:cubicBezTo>
                  <a:pt x="4647496" y="981637"/>
                  <a:pt x="4657938" y="981637"/>
                  <a:pt x="4673601" y="976415"/>
                </a:cubicBezTo>
                <a:cubicBezTo>
                  <a:pt x="4678822" y="976415"/>
                  <a:pt x="4689264" y="976415"/>
                  <a:pt x="4694485" y="981637"/>
                </a:cubicBezTo>
                <a:cubicBezTo>
                  <a:pt x="4710148" y="971194"/>
                  <a:pt x="4704927" y="955530"/>
                  <a:pt x="4704927" y="939865"/>
                </a:cubicBezTo>
                <a:cubicBezTo>
                  <a:pt x="4710148" y="939865"/>
                  <a:pt x="4715369" y="939865"/>
                  <a:pt x="4715369" y="939865"/>
                </a:cubicBezTo>
                <a:cubicBezTo>
                  <a:pt x="4725811" y="939865"/>
                  <a:pt x="4731032" y="945087"/>
                  <a:pt x="4736253" y="945087"/>
                </a:cubicBezTo>
                <a:cubicBezTo>
                  <a:pt x="4741474" y="945087"/>
                  <a:pt x="4751916" y="945087"/>
                  <a:pt x="4757137" y="945087"/>
                </a:cubicBezTo>
                <a:cubicBezTo>
                  <a:pt x="4762358" y="955530"/>
                  <a:pt x="4767579" y="960751"/>
                  <a:pt x="4772800" y="971194"/>
                </a:cubicBezTo>
                <a:cubicBezTo>
                  <a:pt x="4778021" y="971194"/>
                  <a:pt x="4778021" y="971194"/>
                  <a:pt x="4783242" y="971194"/>
                </a:cubicBezTo>
                <a:cubicBezTo>
                  <a:pt x="4788463" y="971194"/>
                  <a:pt x="4798905" y="971194"/>
                  <a:pt x="4804126" y="971194"/>
                </a:cubicBezTo>
                <a:cubicBezTo>
                  <a:pt x="4830231" y="976415"/>
                  <a:pt x="4851115" y="976415"/>
                  <a:pt x="4877220" y="971194"/>
                </a:cubicBezTo>
                <a:cubicBezTo>
                  <a:pt x="4877220" y="971194"/>
                  <a:pt x="4882441" y="965973"/>
                  <a:pt x="4882441" y="960751"/>
                </a:cubicBezTo>
                <a:cubicBezTo>
                  <a:pt x="4866778" y="945087"/>
                  <a:pt x="4845894" y="945087"/>
                  <a:pt x="4830231" y="955530"/>
                </a:cubicBezTo>
                <a:cubicBezTo>
                  <a:pt x="4814568" y="955530"/>
                  <a:pt x="4819789" y="939865"/>
                  <a:pt x="4798905" y="929422"/>
                </a:cubicBezTo>
                <a:cubicBezTo>
                  <a:pt x="4798905" y="929422"/>
                  <a:pt x="4788463" y="924201"/>
                  <a:pt x="4778021" y="918979"/>
                </a:cubicBezTo>
                <a:cubicBezTo>
                  <a:pt x="4783242" y="913758"/>
                  <a:pt x="4783242" y="913758"/>
                  <a:pt x="4788463" y="908536"/>
                </a:cubicBezTo>
                <a:cubicBezTo>
                  <a:pt x="4798905" y="908536"/>
                  <a:pt x="4809347" y="903315"/>
                  <a:pt x="4825010" y="903315"/>
                </a:cubicBezTo>
                <a:cubicBezTo>
                  <a:pt x="4835452" y="903315"/>
                  <a:pt x="4845894" y="908536"/>
                  <a:pt x="4856336" y="913758"/>
                </a:cubicBezTo>
                <a:cubicBezTo>
                  <a:pt x="4861557" y="908536"/>
                  <a:pt x="4871999" y="903315"/>
                  <a:pt x="4887662" y="898093"/>
                </a:cubicBezTo>
                <a:cubicBezTo>
                  <a:pt x="4908546" y="908536"/>
                  <a:pt x="4934650" y="908536"/>
                  <a:pt x="4960755" y="908536"/>
                </a:cubicBezTo>
                <a:cubicBezTo>
                  <a:pt x="4971197" y="908536"/>
                  <a:pt x="4981639" y="908536"/>
                  <a:pt x="4986860" y="903315"/>
                </a:cubicBezTo>
                <a:cubicBezTo>
                  <a:pt x="4997302" y="898093"/>
                  <a:pt x="5007744" y="903315"/>
                  <a:pt x="5018186" y="892872"/>
                </a:cubicBezTo>
                <a:cubicBezTo>
                  <a:pt x="5007744" y="882429"/>
                  <a:pt x="4992081" y="887650"/>
                  <a:pt x="4981639" y="887650"/>
                </a:cubicBezTo>
                <a:cubicBezTo>
                  <a:pt x="4965976" y="887650"/>
                  <a:pt x="4955534" y="887650"/>
                  <a:pt x="4939871" y="887650"/>
                </a:cubicBezTo>
                <a:cubicBezTo>
                  <a:pt x="4939871" y="871986"/>
                  <a:pt x="4950313" y="871986"/>
                  <a:pt x="4955534" y="871986"/>
                </a:cubicBezTo>
                <a:cubicBezTo>
                  <a:pt x="4976418" y="861543"/>
                  <a:pt x="4992081" y="871986"/>
                  <a:pt x="5007744" y="861543"/>
                </a:cubicBezTo>
                <a:cubicBezTo>
                  <a:pt x="5018186" y="861543"/>
                  <a:pt x="5012965" y="851100"/>
                  <a:pt x="5018186" y="845879"/>
                </a:cubicBezTo>
                <a:cubicBezTo>
                  <a:pt x="5018186" y="840657"/>
                  <a:pt x="5023407" y="840657"/>
                  <a:pt x="5023407" y="835436"/>
                </a:cubicBezTo>
                <a:cubicBezTo>
                  <a:pt x="5033849" y="830214"/>
                  <a:pt x="5044291" y="835436"/>
                  <a:pt x="5054733" y="835436"/>
                </a:cubicBezTo>
                <a:cubicBezTo>
                  <a:pt x="5054733" y="830214"/>
                  <a:pt x="5059954" y="830214"/>
                  <a:pt x="5059954" y="824993"/>
                </a:cubicBezTo>
                <a:cubicBezTo>
                  <a:pt x="5059954" y="819771"/>
                  <a:pt x="5054733" y="814550"/>
                  <a:pt x="5054733" y="809328"/>
                </a:cubicBezTo>
                <a:cubicBezTo>
                  <a:pt x="5059954" y="809328"/>
                  <a:pt x="5059954" y="804107"/>
                  <a:pt x="5065175" y="804107"/>
                </a:cubicBezTo>
                <a:cubicBezTo>
                  <a:pt x="5075617" y="798885"/>
                  <a:pt x="5086059" y="798885"/>
                  <a:pt x="5096501" y="798885"/>
                </a:cubicBezTo>
                <a:cubicBezTo>
                  <a:pt x="5101722" y="788442"/>
                  <a:pt x="5091280" y="783221"/>
                  <a:pt x="5091280" y="778000"/>
                </a:cubicBezTo>
                <a:cubicBezTo>
                  <a:pt x="5106943" y="762335"/>
                  <a:pt x="5122606" y="772778"/>
                  <a:pt x="5133048" y="762335"/>
                </a:cubicBezTo>
                <a:cubicBezTo>
                  <a:pt x="5143490" y="757114"/>
                  <a:pt x="5153932" y="767557"/>
                  <a:pt x="5164374" y="757114"/>
                </a:cubicBezTo>
                <a:cubicBezTo>
                  <a:pt x="5159153" y="741449"/>
                  <a:pt x="5143490" y="751892"/>
                  <a:pt x="5133048" y="741449"/>
                </a:cubicBezTo>
                <a:cubicBezTo>
                  <a:pt x="5133048" y="736228"/>
                  <a:pt x="5133048" y="731006"/>
                  <a:pt x="5138269" y="731006"/>
                </a:cubicBezTo>
                <a:cubicBezTo>
                  <a:pt x="5153932" y="725785"/>
                  <a:pt x="5169595" y="725785"/>
                  <a:pt x="5185258" y="731006"/>
                </a:cubicBezTo>
                <a:cubicBezTo>
                  <a:pt x="5185258" y="731006"/>
                  <a:pt x="5190479" y="731006"/>
                  <a:pt x="5190479" y="731006"/>
                </a:cubicBezTo>
                <a:cubicBezTo>
                  <a:pt x="5195700" y="725785"/>
                  <a:pt x="5195700" y="720563"/>
                  <a:pt x="5190479" y="715342"/>
                </a:cubicBezTo>
                <a:cubicBezTo>
                  <a:pt x="5185258" y="715342"/>
                  <a:pt x="5180037" y="715342"/>
                  <a:pt x="5174816" y="715342"/>
                </a:cubicBezTo>
                <a:cubicBezTo>
                  <a:pt x="5169595" y="715342"/>
                  <a:pt x="5164374" y="710120"/>
                  <a:pt x="5164374" y="699677"/>
                </a:cubicBezTo>
                <a:cubicBezTo>
                  <a:pt x="5164374" y="699677"/>
                  <a:pt x="5169595" y="694456"/>
                  <a:pt x="5174816" y="694456"/>
                </a:cubicBezTo>
                <a:cubicBezTo>
                  <a:pt x="5185258" y="689234"/>
                  <a:pt x="5195700" y="694456"/>
                  <a:pt x="5206142" y="689234"/>
                </a:cubicBezTo>
                <a:cubicBezTo>
                  <a:pt x="5211363" y="689234"/>
                  <a:pt x="5211363" y="694456"/>
                  <a:pt x="5211363" y="694456"/>
                </a:cubicBezTo>
                <a:cubicBezTo>
                  <a:pt x="5216584" y="699677"/>
                  <a:pt x="5221805" y="694456"/>
                  <a:pt x="5221805" y="689234"/>
                </a:cubicBezTo>
                <a:cubicBezTo>
                  <a:pt x="5221805" y="689234"/>
                  <a:pt x="5216584" y="689234"/>
                  <a:pt x="5216584" y="689234"/>
                </a:cubicBezTo>
                <a:cubicBezTo>
                  <a:pt x="5211363" y="689234"/>
                  <a:pt x="5211363" y="689234"/>
                  <a:pt x="5206142" y="689234"/>
                </a:cubicBezTo>
                <a:cubicBezTo>
                  <a:pt x="5211363" y="668349"/>
                  <a:pt x="5211363" y="668349"/>
                  <a:pt x="5221805" y="663127"/>
                </a:cubicBezTo>
                <a:cubicBezTo>
                  <a:pt x="5232247" y="663127"/>
                  <a:pt x="5237468" y="663127"/>
                  <a:pt x="5247910" y="668349"/>
                </a:cubicBezTo>
                <a:cubicBezTo>
                  <a:pt x="5253131" y="663127"/>
                  <a:pt x="5253131" y="657906"/>
                  <a:pt x="5258352" y="657906"/>
                </a:cubicBezTo>
                <a:cubicBezTo>
                  <a:pt x="5263573" y="647463"/>
                  <a:pt x="5253131" y="642241"/>
                  <a:pt x="5263573" y="631798"/>
                </a:cubicBezTo>
                <a:cubicBezTo>
                  <a:pt x="5268794" y="631798"/>
                  <a:pt x="5279236" y="626577"/>
                  <a:pt x="5284457" y="626577"/>
                </a:cubicBezTo>
                <a:cubicBezTo>
                  <a:pt x="5300120" y="616134"/>
                  <a:pt x="5294899" y="605691"/>
                  <a:pt x="5300120" y="595248"/>
                </a:cubicBezTo>
                <a:cubicBezTo>
                  <a:pt x="5305340" y="595248"/>
                  <a:pt x="5310561" y="595248"/>
                  <a:pt x="5321003" y="595248"/>
                </a:cubicBezTo>
                <a:cubicBezTo>
                  <a:pt x="5326224" y="584805"/>
                  <a:pt x="5331445" y="574362"/>
                  <a:pt x="5336666" y="563919"/>
                </a:cubicBezTo>
                <a:cubicBezTo>
                  <a:pt x="5341887" y="563919"/>
                  <a:pt x="5347108" y="563919"/>
                  <a:pt x="5357550" y="563919"/>
                </a:cubicBezTo>
                <a:cubicBezTo>
                  <a:pt x="5362771" y="558698"/>
                  <a:pt x="5357550" y="548255"/>
                  <a:pt x="5362771" y="543033"/>
                </a:cubicBezTo>
                <a:cubicBezTo>
                  <a:pt x="5362771" y="537812"/>
                  <a:pt x="5367992" y="537812"/>
                  <a:pt x="5367992" y="532590"/>
                </a:cubicBezTo>
                <a:cubicBezTo>
                  <a:pt x="5383655" y="527369"/>
                  <a:pt x="5394097" y="522147"/>
                  <a:pt x="5404539" y="522147"/>
                </a:cubicBezTo>
                <a:lnTo>
                  <a:pt x="5404539" y="532590"/>
                </a:lnTo>
                <a:cubicBezTo>
                  <a:pt x="5383655" y="558698"/>
                  <a:pt x="5362771" y="584805"/>
                  <a:pt x="5347108" y="610912"/>
                </a:cubicBezTo>
                <a:cubicBezTo>
                  <a:pt x="5341887" y="616134"/>
                  <a:pt x="5336666" y="621355"/>
                  <a:pt x="5331445" y="626577"/>
                </a:cubicBezTo>
                <a:cubicBezTo>
                  <a:pt x="5321003" y="642241"/>
                  <a:pt x="5310561" y="657906"/>
                  <a:pt x="5305340" y="673570"/>
                </a:cubicBezTo>
                <a:cubicBezTo>
                  <a:pt x="5300120" y="678792"/>
                  <a:pt x="5289678" y="678792"/>
                  <a:pt x="5289678" y="684013"/>
                </a:cubicBezTo>
                <a:cubicBezTo>
                  <a:pt x="5268794" y="710120"/>
                  <a:pt x="5247910" y="731006"/>
                  <a:pt x="5237468" y="762335"/>
                </a:cubicBezTo>
                <a:cubicBezTo>
                  <a:pt x="5237468" y="767557"/>
                  <a:pt x="5237468" y="778000"/>
                  <a:pt x="5237468" y="788442"/>
                </a:cubicBezTo>
                <a:cubicBezTo>
                  <a:pt x="5232247" y="783221"/>
                  <a:pt x="5227026" y="783221"/>
                  <a:pt x="5221805" y="783221"/>
                </a:cubicBezTo>
                <a:cubicBezTo>
                  <a:pt x="5211363" y="793664"/>
                  <a:pt x="5211363" y="793664"/>
                  <a:pt x="5211363" y="804107"/>
                </a:cubicBezTo>
                <a:cubicBezTo>
                  <a:pt x="5221805" y="798885"/>
                  <a:pt x="5232247" y="798885"/>
                  <a:pt x="5237468" y="788442"/>
                </a:cubicBezTo>
                <a:cubicBezTo>
                  <a:pt x="5242689" y="793664"/>
                  <a:pt x="5247910" y="793664"/>
                  <a:pt x="5247910" y="798885"/>
                </a:cubicBezTo>
                <a:cubicBezTo>
                  <a:pt x="5258352" y="793664"/>
                  <a:pt x="5268794" y="788442"/>
                  <a:pt x="5274015" y="788442"/>
                </a:cubicBezTo>
                <a:cubicBezTo>
                  <a:pt x="5279236" y="783221"/>
                  <a:pt x="5284457" y="778000"/>
                  <a:pt x="5284457" y="778000"/>
                </a:cubicBezTo>
                <a:cubicBezTo>
                  <a:pt x="5289678" y="778000"/>
                  <a:pt x="5294899" y="778000"/>
                  <a:pt x="5300120" y="778000"/>
                </a:cubicBezTo>
                <a:cubicBezTo>
                  <a:pt x="5305340" y="778000"/>
                  <a:pt x="5310561" y="772778"/>
                  <a:pt x="5315782" y="767557"/>
                </a:cubicBezTo>
                <a:cubicBezTo>
                  <a:pt x="5321003" y="762335"/>
                  <a:pt x="5321003" y="762335"/>
                  <a:pt x="5315782" y="757114"/>
                </a:cubicBezTo>
                <a:cubicBezTo>
                  <a:pt x="5315782" y="751892"/>
                  <a:pt x="5321003" y="741449"/>
                  <a:pt x="5326224" y="736228"/>
                </a:cubicBezTo>
                <a:cubicBezTo>
                  <a:pt x="5331445" y="731006"/>
                  <a:pt x="5336666" y="731006"/>
                  <a:pt x="5347108" y="731006"/>
                </a:cubicBezTo>
                <a:cubicBezTo>
                  <a:pt x="5352329" y="720563"/>
                  <a:pt x="5357550" y="715342"/>
                  <a:pt x="5367992" y="704899"/>
                </a:cubicBezTo>
                <a:cubicBezTo>
                  <a:pt x="5378434" y="699677"/>
                  <a:pt x="5388876" y="699677"/>
                  <a:pt x="5399318" y="694456"/>
                </a:cubicBezTo>
                <a:cubicBezTo>
                  <a:pt x="5404539" y="689234"/>
                  <a:pt x="5404539" y="684013"/>
                  <a:pt x="5409760" y="678792"/>
                </a:cubicBezTo>
                <a:cubicBezTo>
                  <a:pt x="5420202" y="673570"/>
                  <a:pt x="5430644" y="673570"/>
                  <a:pt x="5435865" y="663127"/>
                </a:cubicBezTo>
                <a:cubicBezTo>
                  <a:pt x="5446307" y="647463"/>
                  <a:pt x="5461970" y="637020"/>
                  <a:pt x="5477633" y="626577"/>
                </a:cubicBezTo>
                <a:cubicBezTo>
                  <a:pt x="5488075" y="631798"/>
                  <a:pt x="5482854" y="637020"/>
                  <a:pt x="5482854" y="642241"/>
                </a:cubicBezTo>
                <a:cubicBezTo>
                  <a:pt x="5472412" y="657906"/>
                  <a:pt x="5467191" y="668349"/>
                  <a:pt x="5456749" y="678792"/>
                </a:cubicBezTo>
                <a:cubicBezTo>
                  <a:pt x="5441086" y="694456"/>
                  <a:pt x="5435865" y="710120"/>
                  <a:pt x="5425423" y="725785"/>
                </a:cubicBezTo>
                <a:cubicBezTo>
                  <a:pt x="5414981" y="736228"/>
                  <a:pt x="5409760" y="751892"/>
                  <a:pt x="5399318" y="757114"/>
                </a:cubicBezTo>
                <a:cubicBezTo>
                  <a:pt x="5383655" y="767557"/>
                  <a:pt x="5383655" y="783221"/>
                  <a:pt x="5373213" y="793664"/>
                </a:cubicBezTo>
                <a:cubicBezTo>
                  <a:pt x="5362771" y="804107"/>
                  <a:pt x="5357550" y="814550"/>
                  <a:pt x="5347108" y="830214"/>
                </a:cubicBezTo>
                <a:cubicBezTo>
                  <a:pt x="5347108" y="830214"/>
                  <a:pt x="5347108" y="835436"/>
                  <a:pt x="5341887" y="835436"/>
                </a:cubicBezTo>
                <a:cubicBezTo>
                  <a:pt x="5321003" y="856322"/>
                  <a:pt x="5305340" y="882429"/>
                  <a:pt x="5294899" y="913758"/>
                </a:cubicBezTo>
                <a:cubicBezTo>
                  <a:pt x="5279236" y="918979"/>
                  <a:pt x="5268794" y="934644"/>
                  <a:pt x="5263573" y="950308"/>
                </a:cubicBezTo>
                <a:cubicBezTo>
                  <a:pt x="5253131" y="955530"/>
                  <a:pt x="5247910" y="960751"/>
                  <a:pt x="5242689" y="965973"/>
                </a:cubicBezTo>
                <a:cubicBezTo>
                  <a:pt x="5237468" y="976415"/>
                  <a:pt x="5232247" y="986858"/>
                  <a:pt x="5232247" y="997301"/>
                </a:cubicBezTo>
                <a:cubicBezTo>
                  <a:pt x="5221805" y="1002523"/>
                  <a:pt x="5211363" y="1012966"/>
                  <a:pt x="5200921" y="1023409"/>
                </a:cubicBezTo>
                <a:cubicBezTo>
                  <a:pt x="5200921" y="1023409"/>
                  <a:pt x="5195700" y="1028630"/>
                  <a:pt x="5195700" y="1028630"/>
                </a:cubicBezTo>
                <a:cubicBezTo>
                  <a:pt x="5174816" y="1070402"/>
                  <a:pt x="5148711" y="1106952"/>
                  <a:pt x="5117385" y="1143502"/>
                </a:cubicBezTo>
                <a:cubicBezTo>
                  <a:pt x="5096501" y="1164389"/>
                  <a:pt x="5080838" y="1185274"/>
                  <a:pt x="5059954" y="1211382"/>
                </a:cubicBezTo>
                <a:cubicBezTo>
                  <a:pt x="5039070" y="1237489"/>
                  <a:pt x="5018186" y="1268818"/>
                  <a:pt x="4992081" y="1294925"/>
                </a:cubicBezTo>
                <a:cubicBezTo>
                  <a:pt x="4976418" y="1310590"/>
                  <a:pt x="4965976" y="1331476"/>
                  <a:pt x="4955534" y="1347140"/>
                </a:cubicBezTo>
                <a:cubicBezTo>
                  <a:pt x="4939871" y="1388912"/>
                  <a:pt x="4913767" y="1425462"/>
                  <a:pt x="4882441" y="1456791"/>
                </a:cubicBezTo>
                <a:cubicBezTo>
                  <a:pt x="4882441" y="1472455"/>
                  <a:pt x="4877220" y="1482898"/>
                  <a:pt x="4877220" y="1493341"/>
                </a:cubicBezTo>
                <a:cubicBezTo>
                  <a:pt x="4882441" y="1498563"/>
                  <a:pt x="4887662" y="1503784"/>
                  <a:pt x="4892883" y="1498563"/>
                </a:cubicBezTo>
                <a:cubicBezTo>
                  <a:pt x="4898104" y="1498563"/>
                  <a:pt x="4903325" y="1493341"/>
                  <a:pt x="4908546" y="1488120"/>
                </a:cubicBezTo>
                <a:cubicBezTo>
                  <a:pt x="4918987" y="1477677"/>
                  <a:pt x="4934650" y="1462013"/>
                  <a:pt x="4955534" y="1462013"/>
                </a:cubicBezTo>
                <a:cubicBezTo>
                  <a:pt x="4960755" y="1451569"/>
                  <a:pt x="4965976" y="1446348"/>
                  <a:pt x="4965976" y="1441127"/>
                </a:cubicBezTo>
                <a:cubicBezTo>
                  <a:pt x="4981639" y="1435905"/>
                  <a:pt x="4997302" y="1430684"/>
                  <a:pt x="5012965" y="1420241"/>
                </a:cubicBezTo>
                <a:cubicBezTo>
                  <a:pt x="5023407" y="1404576"/>
                  <a:pt x="5033849" y="1388912"/>
                  <a:pt x="5044291" y="1373247"/>
                </a:cubicBezTo>
                <a:cubicBezTo>
                  <a:pt x="5054733" y="1362805"/>
                  <a:pt x="5070396" y="1362805"/>
                  <a:pt x="5080838" y="1362805"/>
                </a:cubicBezTo>
                <a:cubicBezTo>
                  <a:pt x="5086059" y="1357583"/>
                  <a:pt x="5096501" y="1357583"/>
                  <a:pt x="5106943" y="1352362"/>
                </a:cubicBezTo>
                <a:cubicBezTo>
                  <a:pt x="5117385" y="1357583"/>
                  <a:pt x="5133048" y="1368026"/>
                  <a:pt x="5143490" y="1373247"/>
                </a:cubicBezTo>
                <a:cubicBezTo>
                  <a:pt x="5148711" y="1373247"/>
                  <a:pt x="5153932" y="1373247"/>
                  <a:pt x="5159153" y="1373247"/>
                </a:cubicBezTo>
                <a:cubicBezTo>
                  <a:pt x="5169595" y="1373247"/>
                  <a:pt x="5185258" y="1373247"/>
                  <a:pt x="5195700" y="1368026"/>
                </a:cubicBezTo>
                <a:cubicBezTo>
                  <a:pt x="5206142" y="1362805"/>
                  <a:pt x="5216584" y="1362805"/>
                  <a:pt x="5227026" y="1357583"/>
                </a:cubicBezTo>
                <a:cubicBezTo>
                  <a:pt x="5242689" y="1362805"/>
                  <a:pt x="5247910" y="1373247"/>
                  <a:pt x="5247910" y="1383690"/>
                </a:cubicBezTo>
                <a:cubicBezTo>
                  <a:pt x="5237468" y="1399355"/>
                  <a:pt x="5227026" y="1420241"/>
                  <a:pt x="5221805" y="1435905"/>
                </a:cubicBezTo>
                <a:cubicBezTo>
                  <a:pt x="5216584" y="1446348"/>
                  <a:pt x="5211363" y="1451569"/>
                  <a:pt x="5206142" y="1462013"/>
                </a:cubicBezTo>
                <a:cubicBezTo>
                  <a:pt x="5190479" y="1482898"/>
                  <a:pt x="5169595" y="1519449"/>
                  <a:pt x="5159153" y="1540335"/>
                </a:cubicBezTo>
                <a:cubicBezTo>
                  <a:pt x="5153932" y="1545556"/>
                  <a:pt x="5153932" y="1550777"/>
                  <a:pt x="5148711" y="1555999"/>
                </a:cubicBezTo>
                <a:cubicBezTo>
                  <a:pt x="5133048" y="1576885"/>
                  <a:pt x="5122606" y="1608214"/>
                  <a:pt x="5106943" y="1629100"/>
                </a:cubicBezTo>
                <a:cubicBezTo>
                  <a:pt x="5096501" y="1644764"/>
                  <a:pt x="5091280" y="1655207"/>
                  <a:pt x="5086059" y="1670871"/>
                </a:cubicBezTo>
                <a:cubicBezTo>
                  <a:pt x="5086059" y="1676093"/>
                  <a:pt x="5080838" y="1676093"/>
                  <a:pt x="5075617" y="1681314"/>
                </a:cubicBezTo>
                <a:cubicBezTo>
                  <a:pt x="5070396" y="1686536"/>
                  <a:pt x="5065175" y="1696979"/>
                  <a:pt x="5065175" y="1702200"/>
                </a:cubicBezTo>
                <a:cubicBezTo>
                  <a:pt x="5059954" y="1707422"/>
                  <a:pt x="5054733" y="1717865"/>
                  <a:pt x="5049512" y="1728308"/>
                </a:cubicBezTo>
                <a:cubicBezTo>
                  <a:pt x="5028628" y="1749193"/>
                  <a:pt x="5012965" y="1775301"/>
                  <a:pt x="4997302" y="1801408"/>
                </a:cubicBezTo>
                <a:cubicBezTo>
                  <a:pt x="4997302" y="1801408"/>
                  <a:pt x="4997302" y="1801408"/>
                  <a:pt x="4992081" y="1801408"/>
                </a:cubicBezTo>
                <a:cubicBezTo>
                  <a:pt x="4981639" y="1832737"/>
                  <a:pt x="4960755" y="1858844"/>
                  <a:pt x="4945092" y="1884952"/>
                </a:cubicBezTo>
                <a:cubicBezTo>
                  <a:pt x="4939871" y="1895395"/>
                  <a:pt x="4939871" y="1900616"/>
                  <a:pt x="4939871" y="1911059"/>
                </a:cubicBezTo>
                <a:cubicBezTo>
                  <a:pt x="4945092" y="1916281"/>
                  <a:pt x="4950313" y="1921502"/>
                  <a:pt x="4955534" y="1926723"/>
                </a:cubicBezTo>
                <a:cubicBezTo>
                  <a:pt x="4960755" y="1921502"/>
                  <a:pt x="4965976" y="1921502"/>
                  <a:pt x="4976418" y="1916281"/>
                </a:cubicBezTo>
                <a:cubicBezTo>
                  <a:pt x="4986860" y="1921502"/>
                  <a:pt x="5002523" y="1921502"/>
                  <a:pt x="5012965" y="1921502"/>
                </a:cubicBezTo>
                <a:cubicBezTo>
                  <a:pt x="5018186" y="1926723"/>
                  <a:pt x="5023407" y="1931945"/>
                  <a:pt x="5023407" y="1931945"/>
                </a:cubicBezTo>
                <a:cubicBezTo>
                  <a:pt x="5023407" y="1942388"/>
                  <a:pt x="5023407" y="1947609"/>
                  <a:pt x="5023407" y="1952831"/>
                </a:cubicBezTo>
                <a:cubicBezTo>
                  <a:pt x="5028628" y="1958052"/>
                  <a:pt x="5028628" y="1958052"/>
                  <a:pt x="5033849" y="1952831"/>
                </a:cubicBezTo>
                <a:cubicBezTo>
                  <a:pt x="5039070" y="1937166"/>
                  <a:pt x="5033849" y="1916281"/>
                  <a:pt x="5033849" y="1900616"/>
                </a:cubicBezTo>
                <a:cubicBezTo>
                  <a:pt x="5044291" y="1895395"/>
                  <a:pt x="5044291" y="1895395"/>
                  <a:pt x="5049512" y="1900616"/>
                </a:cubicBezTo>
                <a:cubicBezTo>
                  <a:pt x="5054733" y="1905838"/>
                  <a:pt x="5059954" y="1911059"/>
                  <a:pt x="5065175" y="1916281"/>
                </a:cubicBezTo>
                <a:cubicBezTo>
                  <a:pt x="5070396" y="1911059"/>
                  <a:pt x="5075617" y="1900616"/>
                  <a:pt x="5080838" y="1895395"/>
                </a:cubicBezTo>
                <a:cubicBezTo>
                  <a:pt x="5086059" y="1890173"/>
                  <a:pt x="5096501" y="1884952"/>
                  <a:pt x="5101722" y="1879730"/>
                </a:cubicBezTo>
                <a:cubicBezTo>
                  <a:pt x="5106943" y="1874509"/>
                  <a:pt x="5106943" y="1869287"/>
                  <a:pt x="5106943" y="1864066"/>
                </a:cubicBezTo>
                <a:cubicBezTo>
                  <a:pt x="5106943" y="1864066"/>
                  <a:pt x="5112164" y="1858844"/>
                  <a:pt x="5112164" y="1858844"/>
                </a:cubicBezTo>
                <a:cubicBezTo>
                  <a:pt x="5117385" y="1858844"/>
                  <a:pt x="5117385" y="1864066"/>
                  <a:pt x="5122606" y="1864066"/>
                </a:cubicBezTo>
                <a:cubicBezTo>
                  <a:pt x="5122606" y="1869287"/>
                  <a:pt x="5122606" y="1874509"/>
                  <a:pt x="5122606" y="1879730"/>
                </a:cubicBezTo>
                <a:cubicBezTo>
                  <a:pt x="5122606" y="1879730"/>
                  <a:pt x="5127827" y="1879730"/>
                  <a:pt x="5127827" y="1884952"/>
                </a:cubicBezTo>
                <a:cubicBezTo>
                  <a:pt x="5138269" y="1874509"/>
                  <a:pt x="5133048" y="1858844"/>
                  <a:pt x="5143490" y="1853623"/>
                </a:cubicBezTo>
                <a:cubicBezTo>
                  <a:pt x="5153932" y="1853623"/>
                  <a:pt x="5164374" y="1853623"/>
                  <a:pt x="5169595" y="1853623"/>
                </a:cubicBezTo>
                <a:cubicBezTo>
                  <a:pt x="5180037" y="1848401"/>
                  <a:pt x="5174816" y="1832737"/>
                  <a:pt x="5185258" y="1822294"/>
                </a:cubicBezTo>
                <a:cubicBezTo>
                  <a:pt x="5190479" y="1822294"/>
                  <a:pt x="5200921" y="1822294"/>
                  <a:pt x="5206142" y="1822294"/>
                </a:cubicBezTo>
                <a:cubicBezTo>
                  <a:pt x="5211363" y="1827515"/>
                  <a:pt x="5221805" y="1822294"/>
                  <a:pt x="5227026" y="1817073"/>
                </a:cubicBezTo>
                <a:cubicBezTo>
                  <a:pt x="5227026" y="1817073"/>
                  <a:pt x="5227026" y="1811851"/>
                  <a:pt x="5221805" y="1811851"/>
                </a:cubicBezTo>
                <a:cubicBezTo>
                  <a:pt x="5216584" y="1806630"/>
                  <a:pt x="5211363" y="1806630"/>
                  <a:pt x="5206142" y="1801408"/>
                </a:cubicBezTo>
                <a:cubicBezTo>
                  <a:pt x="5211363" y="1796187"/>
                  <a:pt x="5211363" y="1790965"/>
                  <a:pt x="5216584" y="1785744"/>
                </a:cubicBezTo>
                <a:cubicBezTo>
                  <a:pt x="5216584" y="1775301"/>
                  <a:pt x="5211363" y="1770079"/>
                  <a:pt x="5211363" y="1764858"/>
                </a:cubicBezTo>
                <a:cubicBezTo>
                  <a:pt x="5221805" y="1754415"/>
                  <a:pt x="5237468" y="1759636"/>
                  <a:pt x="5247910" y="1754415"/>
                </a:cubicBezTo>
                <a:cubicBezTo>
                  <a:pt x="5253131" y="1759636"/>
                  <a:pt x="5258352" y="1759636"/>
                  <a:pt x="5263573" y="1764858"/>
                </a:cubicBezTo>
                <a:cubicBezTo>
                  <a:pt x="5263573" y="1759636"/>
                  <a:pt x="5268794" y="1759636"/>
                  <a:pt x="5268794" y="1754415"/>
                </a:cubicBezTo>
                <a:cubicBezTo>
                  <a:pt x="5279236" y="1754415"/>
                  <a:pt x="5289678" y="1754415"/>
                  <a:pt x="5300120" y="1754415"/>
                </a:cubicBezTo>
                <a:cubicBezTo>
                  <a:pt x="5300120" y="1754415"/>
                  <a:pt x="5305340" y="1749193"/>
                  <a:pt x="5305340" y="1743972"/>
                </a:cubicBezTo>
                <a:cubicBezTo>
                  <a:pt x="5305340" y="1738750"/>
                  <a:pt x="5300120" y="1738750"/>
                  <a:pt x="5300120" y="1733529"/>
                </a:cubicBezTo>
                <a:cubicBezTo>
                  <a:pt x="5289678" y="1733529"/>
                  <a:pt x="5284457" y="1738750"/>
                  <a:pt x="5279236" y="1738750"/>
                </a:cubicBezTo>
                <a:cubicBezTo>
                  <a:pt x="5274015" y="1733529"/>
                  <a:pt x="5268794" y="1728308"/>
                  <a:pt x="5263573" y="1728308"/>
                </a:cubicBezTo>
                <a:cubicBezTo>
                  <a:pt x="5263573" y="1717865"/>
                  <a:pt x="5274015" y="1712643"/>
                  <a:pt x="5279236" y="1712643"/>
                </a:cubicBezTo>
                <a:cubicBezTo>
                  <a:pt x="5279236" y="1712643"/>
                  <a:pt x="5284457" y="1717865"/>
                  <a:pt x="5289678" y="1717865"/>
                </a:cubicBezTo>
                <a:cubicBezTo>
                  <a:pt x="5289678" y="1717865"/>
                  <a:pt x="5294899" y="1712643"/>
                  <a:pt x="5300120" y="1712643"/>
                </a:cubicBezTo>
                <a:cubicBezTo>
                  <a:pt x="5305340" y="1707422"/>
                  <a:pt x="5310561" y="1696979"/>
                  <a:pt x="5310561" y="1691757"/>
                </a:cubicBezTo>
                <a:cubicBezTo>
                  <a:pt x="5321003" y="1681314"/>
                  <a:pt x="5331445" y="1686536"/>
                  <a:pt x="5341887" y="1681314"/>
                </a:cubicBezTo>
                <a:cubicBezTo>
                  <a:pt x="5347108" y="1676093"/>
                  <a:pt x="5341887" y="1665650"/>
                  <a:pt x="5352329" y="1660429"/>
                </a:cubicBezTo>
                <a:cubicBezTo>
                  <a:pt x="5367992" y="1660429"/>
                  <a:pt x="5362771" y="1676093"/>
                  <a:pt x="5367992" y="1686536"/>
                </a:cubicBezTo>
                <a:cubicBezTo>
                  <a:pt x="5373213" y="1686536"/>
                  <a:pt x="5378434" y="1686536"/>
                  <a:pt x="5383655" y="1681314"/>
                </a:cubicBezTo>
                <a:cubicBezTo>
                  <a:pt x="5378434" y="1670871"/>
                  <a:pt x="5378434" y="1665650"/>
                  <a:pt x="5373213" y="1660429"/>
                </a:cubicBezTo>
                <a:cubicBezTo>
                  <a:pt x="5383655" y="1639542"/>
                  <a:pt x="5383655" y="1639542"/>
                  <a:pt x="5409760" y="1649985"/>
                </a:cubicBezTo>
                <a:cubicBezTo>
                  <a:pt x="5420202" y="1644764"/>
                  <a:pt x="5430644" y="1644764"/>
                  <a:pt x="5435865" y="1639542"/>
                </a:cubicBezTo>
                <a:cubicBezTo>
                  <a:pt x="5435865" y="1634321"/>
                  <a:pt x="5435865" y="1629100"/>
                  <a:pt x="5430644" y="1623878"/>
                </a:cubicBezTo>
                <a:cubicBezTo>
                  <a:pt x="5435865" y="1618657"/>
                  <a:pt x="5446307" y="1623878"/>
                  <a:pt x="5446307" y="1613435"/>
                </a:cubicBezTo>
                <a:cubicBezTo>
                  <a:pt x="5441086" y="1608214"/>
                  <a:pt x="5435865" y="1602992"/>
                  <a:pt x="5430644" y="1597771"/>
                </a:cubicBezTo>
                <a:cubicBezTo>
                  <a:pt x="5441086" y="1587328"/>
                  <a:pt x="5451528" y="1592549"/>
                  <a:pt x="5456749" y="1587328"/>
                </a:cubicBezTo>
                <a:cubicBezTo>
                  <a:pt x="5472412" y="1587328"/>
                  <a:pt x="5482854" y="1597771"/>
                  <a:pt x="5488075" y="1608214"/>
                </a:cubicBezTo>
                <a:cubicBezTo>
                  <a:pt x="5498517" y="1592549"/>
                  <a:pt x="5498517" y="1576885"/>
                  <a:pt x="5498517" y="1561221"/>
                </a:cubicBezTo>
                <a:cubicBezTo>
                  <a:pt x="5503738" y="1561221"/>
                  <a:pt x="5503738" y="1555999"/>
                  <a:pt x="5508959" y="1555999"/>
                </a:cubicBezTo>
                <a:cubicBezTo>
                  <a:pt x="5508959" y="1561221"/>
                  <a:pt x="5514180" y="1561221"/>
                  <a:pt x="5514180" y="1566442"/>
                </a:cubicBezTo>
                <a:cubicBezTo>
                  <a:pt x="5514180" y="1571663"/>
                  <a:pt x="5514180" y="1576885"/>
                  <a:pt x="5519401" y="1582106"/>
                </a:cubicBezTo>
                <a:cubicBezTo>
                  <a:pt x="5524622" y="1587328"/>
                  <a:pt x="5529843" y="1582106"/>
                  <a:pt x="5529843" y="1576885"/>
                </a:cubicBezTo>
                <a:cubicBezTo>
                  <a:pt x="5524622" y="1566442"/>
                  <a:pt x="5529843" y="1550777"/>
                  <a:pt x="5535064" y="1540335"/>
                </a:cubicBezTo>
                <a:cubicBezTo>
                  <a:pt x="5535064" y="1535113"/>
                  <a:pt x="5535064" y="1529892"/>
                  <a:pt x="5529843" y="1524670"/>
                </a:cubicBezTo>
                <a:cubicBezTo>
                  <a:pt x="5529843" y="1519449"/>
                  <a:pt x="5529843" y="1514227"/>
                  <a:pt x="5529843" y="1514227"/>
                </a:cubicBezTo>
                <a:cubicBezTo>
                  <a:pt x="5535064" y="1509006"/>
                  <a:pt x="5540285" y="1509006"/>
                  <a:pt x="5540285" y="1514227"/>
                </a:cubicBezTo>
                <a:cubicBezTo>
                  <a:pt x="5545506" y="1519449"/>
                  <a:pt x="5550727" y="1524670"/>
                  <a:pt x="5550727" y="1529892"/>
                </a:cubicBezTo>
                <a:cubicBezTo>
                  <a:pt x="5550727" y="1535113"/>
                  <a:pt x="5550727" y="1540335"/>
                  <a:pt x="5550727" y="1545556"/>
                </a:cubicBezTo>
                <a:cubicBezTo>
                  <a:pt x="5566390" y="1555999"/>
                  <a:pt x="5582053" y="1555999"/>
                  <a:pt x="5592495" y="1555999"/>
                </a:cubicBezTo>
                <a:cubicBezTo>
                  <a:pt x="5602937" y="1540335"/>
                  <a:pt x="5602937" y="1540335"/>
                  <a:pt x="5592495" y="1529892"/>
                </a:cubicBezTo>
                <a:cubicBezTo>
                  <a:pt x="5587274" y="1529892"/>
                  <a:pt x="5582053" y="1535113"/>
                  <a:pt x="5576832" y="1535113"/>
                </a:cubicBezTo>
                <a:cubicBezTo>
                  <a:pt x="5571611" y="1535113"/>
                  <a:pt x="5566390" y="1529892"/>
                  <a:pt x="5566390" y="1524670"/>
                </a:cubicBezTo>
                <a:cubicBezTo>
                  <a:pt x="5566390" y="1514227"/>
                  <a:pt x="5566390" y="1503784"/>
                  <a:pt x="5582053" y="1488120"/>
                </a:cubicBezTo>
                <a:cubicBezTo>
                  <a:pt x="5587274" y="1488120"/>
                  <a:pt x="5597716" y="1493341"/>
                  <a:pt x="5602937" y="1493341"/>
                </a:cubicBezTo>
                <a:cubicBezTo>
                  <a:pt x="5608158" y="1498563"/>
                  <a:pt x="5613379" y="1498563"/>
                  <a:pt x="5618600" y="1498563"/>
                </a:cubicBezTo>
                <a:cubicBezTo>
                  <a:pt x="5623821" y="1498563"/>
                  <a:pt x="5629042" y="1493341"/>
                  <a:pt x="5634263" y="1493341"/>
                </a:cubicBezTo>
                <a:cubicBezTo>
                  <a:pt x="5634263" y="1493341"/>
                  <a:pt x="5634263" y="1498563"/>
                  <a:pt x="5634263" y="1503784"/>
                </a:cubicBezTo>
                <a:cubicBezTo>
                  <a:pt x="5634263" y="1503784"/>
                  <a:pt x="5634263" y="1503784"/>
                  <a:pt x="5639484" y="1503784"/>
                </a:cubicBezTo>
                <a:cubicBezTo>
                  <a:pt x="5639484" y="1503784"/>
                  <a:pt x="5644705" y="1503784"/>
                  <a:pt x="5639484" y="1498563"/>
                </a:cubicBezTo>
                <a:cubicBezTo>
                  <a:pt x="5639484" y="1498563"/>
                  <a:pt x="5634263" y="1493341"/>
                  <a:pt x="5634263" y="1493341"/>
                </a:cubicBezTo>
                <a:cubicBezTo>
                  <a:pt x="5644705" y="1477677"/>
                  <a:pt x="5655147" y="1482898"/>
                  <a:pt x="5670810" y="1488120"/>
                </a:cubicBezTo>
                <a:cubicBezTo>
                  <a:pt x="5670810" y="1493341"/>
                  <a:pt x="5670810" y="1498563"/>
                  <a:pt x="5676031" y="1503784"/>
                </a:cubicBezTo>
                <a:cubicBezTo>
                  <a:pt x="5670810" y="1503784"/>
                  <a:pt x="5670810" y="1503784"/>
                  <a:pt x="5670810" y="1509006"/>
                </a:cubicBezTo>
                <a:cubicBezTo>
                  <a:pt x="5670810" y="1509006"/>
                  <a:pt x="5670810" y="1503784"/>
                  <a:pt x="5676031" y="1503784"/>
                </a:cubicBezTo>
                <a:cubicBezTo>
                  <a:pt x="5676031" y="1498563"/>
                  <a:pt x="5681252" y="1493341"/>
                  <a:pt x="5691693" y="1488120"/>
                </a:cubicBezTo>
                <a:cubicBezTo>
                  <a:pt x="5696914" y="1482898"/>
                  <a:pt x="5707356" y="1482898"/>
                  <a:pt x="5712577" y="1477677"/>
                </a:cubicBezTo>
                <a:cubicBezTo>
                  <a:pt x="5723019" y="1472455"/>
                  <a:pt x="5712577" y="1462013"/>
                  <a:pt x="5717798" y="1451569"/>
                </a:cubicBezTo>
                <a:cubicBezTo>
                  <a:pt x="5723019" y="1446348"/>
                  <a:pt x="5728240" y="1451569"/>
                  <a:pt x="5738682" y="1451569"/>
                </a:cubicBezTo>
                <a:cubicBezTo>
                  <a:pt x="5743903" y="1446348"/>
                  <a:pt x="5749124" y="1441127"/>
                  <a:pt x="5754345" y="1441127"/>
                </a:cubicBezTo>
                <a:cubicBezTo>
                  <a:pt x="5759566" y="1441127"/>
                  <a:pt x="5759566" y="1446348"/>
                  <a:pt x="5759566" y="1446348"/>
                </a:cubicBezTo>
                <a:cubicBezTo>
                  <a:pt x="5749124" y="1462013"/>
                  <a:pt x="5738682" y="1472455"/>
                  <a:pt x="5738682" y="1488120"/>
                </a:cubicBezTo>
                <a:cubicBezTo>
                  <a:pt x="5738682" y="1493341"/>
                  <a:pt x="5738682" y="1503784"/>
                  <a:pt x="5738682" y="1509006"/>
                </a:cubicBezTo>
                <a:cubicBezTo>
                  <a:pt x="5749124" y="1514227"/>
                  <a:pt x="5754345" y="1514227"/>
                  <a:pt x="5759566" y="1509006"/>
                </a:cubicBezTo>
                <a:cubicBezTo>
                  <a:pt x="5770008" y="1509006"/>
                  <a:pt x="5775229" y="1509006"/>
                  <a:pt x="5785671" y="1514227"/>
                </a:cubicBezTo>
                <a:cubicBezTo>
                  <a:pt x="5780450" y="1514227"/>
                  <a:pt x="5780450" y="1514227"/>
                  <a:pt x="5780450" y="1514227"/>
                </a:cubicBezTo>
                <a:cubicBezTo>
                  <a:pt x="5780450" y="1519449"/>
                  <a:pt x="5780450" y="1519449"/>
                  <a:pt x="5775229" y="1524670"/>
                </a:cubicBezTo>
                <a:cubicBezTo>
                  <a:pt x="5770008" y="1529892"/>
                  <a:pt x="5759566" y="1529892"/>
                  <a:pt x="5749124" y="1535113"/>
                </a:cubicBezTo>
                <a:cubicBezTo>
                  <a:pt x="5743903" y="1535113"/>
                  <a:pt x="5733461" y="1545556"/>
                  <a:pt x="5728240" y="1540335"/>
                </a:cubicBezTo>
                <a:cubicBezTo>
                  <a:pt x="5717798" y="1540335"/>
                  <a:pt x="5712577" y="1535113"/>
                  <a:pt x="5707356" y="1529892"/>
                </a:cubicBezTo>
                <a:cubicBezTo>
                  <a:pt x="5702135" y="1529892"/>
                  <a:pt x="5696914" y="1535113"/>
                  <a:pt x="5686473" y="1535113"/>
                </a:cubicBezTo>
                <a:cubicBezTo>
                  <a:pt x="5681252" y="1535113"/>
                  <a:pt x="5676031" y="1535113"/>
                  <a:pt x="5670810" y="1535113"/>
                </a:cubicBezTo>
                <a:cubicBezTo>
                  <a:pt x="5668199" y="1535113"/>
                  <a:pt x="5665589" y="1536419"/>
                  <a:pt x="5662978" y="1538377"/>
                </a:cubicBezTo>
                <a:lnTo>
                  <a:pt x="5658279" y="1542684"/>
                </a:lnTo>
                <a:lnTo>
                  <a:pt x="5655147" y="1540335"/>
                </a:lnTo>
                <a:lnTo>
                  <a:pt x="5652452" y="1543030"/>
                </a:lnTo>
                <a:lnTo>
                  <a:pt x="5644705" y="1535766"/>
                </a:lnTo>
                <a:cubicBezTo>
                  <a:pt x="5642094" y="1532502"/>
                  <a:pt x="5639484" y="1529892"/>
                  <a:pt x="5634263" y="1529892"/>
                </a:cubicBezTo>
                <a:cubicBezTo>
                  <a:pt x="5629042" y="1529892"/>
                  <a:pt x="5629042" y="1535113"/>
                  <a:pt x="5629042" y="1535113"/>
                </a:cubicBezTo>
                <a:cubicBezTo>
                  <a:pt x="5629042" y="1540335"/>
                  <a:pt x="5629042" y="1545556"/>
                  <a:pt x="5629042" y="1545556"/>
                </a:cubicBezTo>
                <a:cubicBezTo>
                  <a:pt x="5634263" y="1550777"/>
                  <a:pt x="5639484" y="1550777"/>
                  <a:pt x="5644705" y="1550777"/>
                </a:cubicBezTo>
                <a:cubicBezTo>
                  <a:pt x="5644705" y="1550777"/>
                  <a:pt x="5646010" y="1549472"/>
                  <a:pt x="5647968" y="1547514"/>
                </a:cubicBezTo>
                <a:lnTo>
                  <a:pt x="5652452" y="1543030"/>
                </a:lnTo>
                <a:lnTo>
                  <a:pt x="5655147" y="1545556"/>
                </a:lnTo>
                <a:lnTo>
                  <a:pt x="5658279" y="1542684"/>
                </a:lnTo>
                <a:lnTo>
                  <a:pt x="5676031" y="1555999"/>
                </a:lnTo>
                <a:cubicBezTo>
                  <a:pt x="5696914" y="1555999"/>
                  <a:pt x="5717798" y="1545556"/>
                  <a:pt x="5738682" y="1561221"/>
                </a:cubicBezTo>
                <a:cubicBezTo>
                  <a:pt x="5733461" y="1576885"/>
                  <a:pt x="5733461" y="1587328"/>
                  <a:pt x="5733461" y="1597771"/>
                </a:cubicBezTo>
                <a:cubicBezTo>
                  <a:pt x="5733461" y="1602992"/>
                  <a:pt x="5728240" y="1608214"/>
                  <a:pt x="5728240" y="1608214"/>
                </a:cubicBezTo>
                <a:cubicBezTo>
                  <a:pt x="5723019" y="1608214"/>
                  <a:pt x="5717798" y="1608214"/>
                  <a:pt x="5712577" y="1602992"/>
                </a:cubicBezTo>
                <a:cubicBezTo>
                  <a:pt x="5712577" y="1597771"/>
                  <a:pt x="5712577" y="1592549"/>
                  <a:pt x="5707356" y="1587328"/>
                </a:cubicBezTo>
                <a:cubicBezTo>
                  <a:pt x="5702135" y="1587328"/>
                  <a:pt x="5702135" y="1587328"/>
                  <a:pt x="5702135" y="1592549"/>
                </a:cubicBezTo>
                <a:cubicBezTo>
                  <a:pt x="5702135" y="1592549"/>
                  <a:pt x="5702135" y="1597771"/>
                  <a:pt x="5702135" y="1597771"/>
                </a:cubicBezTo>
                <a:cubicBezTo>
                  <a:pt x="5707356" y="1613435"/>
                  <a:pt x="5691693" y="1623878"/>
                  <a:pt x="5691693" y="1634321"/>
                </a:cubicBezTo>
                <a:cubicBezTo>
                  <a:pt x="5691693" y="1644764"/>
                  <a:pt x="5696914" y="1655207"/>
                  <a:pt x="5691693" y="1665650"/>
                </a:cubicBezTo>
                <a:cubicBezTo>
                  <a:pt x="5686473" y="1670871"/>
                  <a:pt x="5686473" y="1670871"/>
                  <a:pt x="5681252" y="1676093"/>
                </a:cubicBezTo>
                <a:cubicBezTo>
                  <a:pt x="5676031" y="1670871"/>
                  <a:pt x="5670810" y="1670871"/>
                  <a:pt x="5665589" y="1665650"/>
                </a:cubicBezTo>
                <a:cubicBezTo>
                  <a:pt x="5660368" y="1670871"/>
                  <a:pt x="5655147" y="1676093"/>
                  <a:pt x="5655147" y="1681314"/>
                </a:cubicBezTo>
                <a:cubicBezTo>
                  <a:pt x="5660368" y="1686536"/>
                  <a:pt x="5660368" y="1691757"/>
                  <a:pt x="5665589" y="1696979"/>
                </a:cubicBezTo>
                <a:cubicBezTo>
                  <a:pt x="5665589" y="1707422"/>
                  <a:pt x="5660368" y="1707422"/>
                  <a:pt x="5655147" y="1712643"/>
                </a:cubicBezTo>
                <a:cubicBezTo>
                  <a:pt x="5655147" y="1707422"/>
                  <a:pt x="5649926" y="1707422"/>
                  <a:pt x="5649926" y="1707422"/>
                </a:cubicBezTo>
                <a:cubicBezTo>
                  <a:pt x="5649926" y="1707422"/>
                  <a:pt x="5655147" y="1712643"/>
                  <a:pt x="5655147" y="1712643"/>
                </a:cubicBezTo>
                <a:cubicBezTo>
                  <a:pt x="5649926" y="1723086"/>
                  <a:pt x="5634263" y="1723086"/>
                  <a:pt x="5623821" y="1733529"/>
                </a:cubicBezTo>
                <a:cubicBezTo>
                  <a:pt x="5623821" y="1738750"/>
                  <a:pt x="5618600" y="1743972"/>
                  <a:pt x="5618600" y="1743972"/>
                </a:cubicBezTo>
                <a:cubicBezTo>
                  <a:pt x="5613379" y="1759636"/>
                  <a:pt x="5613379" y="1775301"/>
                  <a:pt x="5629042" y="1785744"/>
                </a:cubicBezTo>
                <a:cubicBezTo>
                  <a:pt x="5623821" y="1796187"/>
                  <a:pt x="5613379" y="1796187"/>
                  <a:pt x="5602937" y="1796187"/>
                </a:cubicBezTo>
                <a:cubicBezTo>
                  <a:pt x="5597716" y="1796187"/>
                  <a:pt x="5602937" y="1775301"/>
                  <a:pt x="5587274" y="1785744"/>
                </a:cubicBezTo>
                <a:cubicBezTo>
                  <a:pt x="5582053" y="1796187"/>
                  <a:pt x="5576832" y="1806630"/>
                  <a:pt x="5571611" y="1811851"/>
                </a:cubicBezTo>
                <a:cubicBezTo>
                  <a:pt x="5550727" y="1817073"/>
                  <a:pt x="5550727" y="1817073"/>
                  <a:pt x="5540285" y="1832737"/>
                </a:cubicBezTo>
                <a:cubicBezTo>
                  <a:pt x="5535064" y="1843180"/>
                  <a:pt x="5535064" y="1853623"/>
                  <a:pt x="5529843" y="1864066"/>
                </a:cubicBezTo>
                <a:cubicBezTo>
                  <a:pt x="5524622" y="1869287"/>
                  <a:pt x="5519401" y="1869287"/>
                  <a:pt x="5514180" y="1858844"/>
                </a:cubicBezTo>
                <a:cubicBezTo>
                  <a:pt x="5508959" y="1864066"/>
                  <a:pt x="5503738" y="1874509"/>
                  <a:pt x="5508959" y="1884952"/>
                </a:cubicBezTo>
                <a:cubicBezTo>
                  <a:pt x="5514180" y="1895395"/>
                  <a:pt x="5524622" y="1884952"/>
                  <a:pt x="5529843" y="1884952"/>
                </a:cubicBezTo>
                <a:cubicBezTo>
                  <a:pt x="5535064" y="1895395"/>
                  <a:pt x="5540285" y="1905838"/>
                  <a:pt x="5540285" y="1916281"/>
                </a:cubicBezTo>
                <a:cubicBezTo>
                  <a:pt x="5545506" y="1931945"/>
                  <a:pt x="5545506" y="1942388"/>
                  <a:pt x="5535064" y="1952831"/>
                </a:cubicBezTo>
                <a:cubicBezTo>
                  <a:pt x="5529843" y="1958052"/>
                  <a:pt x="5519401" y="1947609"/>
                  <a:pt x="5514180" y="1952831"/>
                </a:cubicBezTo>
                <a:cubicBezTo>
                  <a:pt x="5503738" y="1958052"/>
                  <a:pt x="5498517" y="1958052"/>
                  <a:pt x="5498517" y="1968495"/>
                </a:cubicBezTo>
                <a:cubicBezTo>
                  <a:pt x="5498517" y="1973717"/>
                  <a:pt x="5498517" y="1984160"/>
                  <a:pt x="5503738" y="1989381"/>
                </a:cubicBezTo>
                <a:cubicBezTo>
                  <a:pt x="5498517" y="1994603"/>
                  <a:pt x="5493296" y="1999824"/>
                  <a:pt x="5488075" y="1999824"/>
                </a:cubicBezTo>
                <a:cubicBezTo>
                  <a:pt x="5488075" y="1994603"/>
                  <a:pt x="5482854" y="1994603"/>
                  <a:pt x="5477633" y="1989381"/>
                </a:cubicBezTo>
                <a:cubicBezTo>
                  <a:pt x="5477633" y="1984160"/>
                  <a:pt x="5477633" y="1978938"/>
                  <a:pt x="5477633" y="1968495"/>
                </a:cubicBezTo>
                <a:cubicBezTo>
                  <a:pt x="5488075" y="1958052"/>
                  <a:pt x="5488075" y="1942388"/>
                  <a:pt x="5482854" y="1926723"/>
                </a:cubicBezTo>
                <a:cubicBezTo>
                  <a:pt x="5472412" y="1937166"/>
                  <a:pt x="5467191" y="1942388"/>
                  <a:pt x="5461970" y="1952831"/>
                </a:cubicBezTo>
                <a:cubicBezTo>
                  <a:pt x="5467191" y="1989381"/>
                  <a:pt x="5467191" y="1989381"/>
                  <a:pt x="5456749" y="2052039"/>
                </a:cubicBezTo>
                <a:cubicBezTo>
                  <a:pt x="5446307" y="2062482"/>
                  <a:pt x="5430644" y="2057260"/>
                  <a:pt x="5420202" y="2072925"/>
                </a:cubicBezTo>
                <a:cubicBezTo>
                  <a:pt x="5420202" y="2078146"/>
                  <a:pt x="5414981" y="2078146"/>
                  <a:pt x="5414981" y="2078146"/>
                </a:cubicBezTo>
                <a:cubicBezTo>
                  <a:pt x="5399318" y="2078146"/>
                  <a:pt x="5388876" y="2088589"/>
                  <a:pt x="5383655" y="2104253"/>
                </a:cubicBezTo>
                <a:cubicBezTo>
                  <a:pt x="5383655" y="2109475"/>
                  <a:pt x="5378434" y="2109475"/>
                  <a:pt x="5378434" y="2114697"/>
                </a:cubicBezTo>
                <a:cubicBezTo>
                  <a:pt x="5362771" y="2114697"/>
                  <a:pt x="5367992" y="2099032"/>
                  <a:pt x="5357550" y="2093811"/>
                </a:cubicBezTo>
                <a:cubicBezTo>
                  <a:pt x="5357550" y="2093811"/>
                  <a:pt x="5352329" y="2093811"/>
                  <a:pt x="5352329" y="2093811"/>
                </a:cubicBezTo>
                <a:cubicBezTo>
                  <a:pt x="5352329" y="2099032"/>
                  <a:pt x="5347108" y="2099032"/>
                  <a:pt x="5347108" y="2099032"/>
                </a:cubicBezTo>
                <a:cubicBezTo>
                  <a:pt x="5352329" y="2104253"/>
                  <a:pt x="5352329" y="2109475"/>
                  <a:pt x="5357550" y="2119918"/>
                </a:cubicBezTo>
                <a:cubicBezTo>
                  <a:pt x="5352329" y="2130361"/>
                  <a:pt x="5347108" y="2140804"/>
                  <a:pt x="5341887" y="2151247"/>
                </a:cubicBezTo>
                <a:cubicBezTo>
                  <a:pt x="5336666" y="2146025"/>
                  <a:pt x="5331445" y="2140804"/>
                  <a:pt x="5326224" y="2135582"/>
                </a:cubicBezTo>
                <a:cubicBezTo>
                  <a:pt x="5321003" y="2146025"/>
                  <a:pt x="5321003" y="2156468"/>
                  <a:pt x="5315782" y="2166911"/>
                </a:cubicBezTo>
                <a:cubicBezTo>
                  <a:pt x="5321003" y="2172133"/>
                  <a:pt x="5315782" y="2172133"/>
                  <a:pt x="5321003" y="2172133"/>
                </a:cubicBezTo>
                <a:cubicBezTo>
                  <a:pt x="5331445" y="2172133"/>
                  <a:pt x="5336666" y="2172133"/>
                  <a:pt x="5347108" y="2177354"/>
                </a:cubicBezTo>
                <a:cubicBezTo>
                  <a:pt x="5352329" y="2182576"/>
                  <a:pt x="5352329" y="2193018"/>
                  <a:pt x="5341887" y="2193018"/>
                </a:cubicBezTo>
                <a:cubicBezTo>
                  <a:pt x="5336666" y="2198240"/>
                  <a:pt x="5326224" y="2198240"/>
                  <a:pt x="5315782" y="2203461"/>
                </a:cubicBezTo>
                <a:cubicBezTo>
                  <a:pt x="5321003" y="2213905"/>
                  <a:pt x="5321003" y="2224347"/>
                  <a:pt x="5310561" y="2234790"/>
                </a:cubicBezTo>
                <a:cubicBezTo>
                  <a:pt x="5310561" y="2234790"/>
                  <a:pt x="5300120" y="2240012"/>
                  <a:pt x="5300120" y="2240012"/>
                </a:cubicBezTo>
                <a:cubicBezTo>
                  <a:pt x="5289678" y="2229569"/>
                  <a:pt x="5274015" y="2234790"/>
                  <a:pt x="5263573" y="2229569"/>
                </a:cubicBezTo>
                <a:cubicBezTo>
                  <a:pt x="5258352" y="2224347"/>
                  <a:pt x="5253131" y="2219126"/>
                  <a:pt x="5247910" y="2203461"/>
                </a:cubicBezTo>
                <a:cubicBezTo>
                  <a:pt x="5247910" y="2234790"/>
                  <a:pt x="5242689" y="2260898"/>
                  <a:pt x="5242689" y="2287005"/>
                </a:cubicBezTo>
                <a:cubicBezTo>
                  <a:pt x="5237468" y="2292226"/>
                  <a:pt x="5232247" y="2297448"/>
                  <a:pt x="5221805" y="2297448"/>
                </a:cubicBezTo>
                <a:cubicBezTo>
                  <a:pt x="5221805" y="2297448"/>
                  <a:pt x="5216584" y="2297448"/>
                  <a:pt x="5211363" y="2297448"/>
                </a:cubicBezTo>
                <a:cubicBezTo>
                  <a:pt x="5206142" y="2292226"/>
                  <a:pt x="5200921" y="2292226"/>
                  <a:pt x="5195700" y="2292226"/>
                </a:cubicBezTo>
                <a:cubicBezTo>
                  <a:pt x="5195700" y="2292226"/>
                  <a:pt x="5190479" y="2297448"/>
                  <a:pt x="5190479" y="2297448"/>
                </a:cubicBezTo>
                <a:cubicBezTo>
                  <a:pt x="5185258" y="2307891"/>
                  <a:pt x="5190479" y="2313112"/>
                  <a:pt x="5190479" y="2323555"/>
                </a:cubicBezTo>
                <a:cubicBezTo>
                  <a:pt x="5185258" y="2333998"/>
                  <a:pt x="5180037" y="2344441"/>
                  <a:pt x="5174816" y="2360106"/>
                </a:cubicBezTo>
                <a:cubicBezTo>
                  <a:pt x="5169595" y="2360106"/>
                  <a:pt x="5164374" y="2365327"/>
                  <a:pt x="5159153" y="2365327"/>
                </a:cubicBezTo>
                <a:cubicBezTo>
                  <a:pt x="5153932" y="2370549"/>
                  <a:pt x="5153932" y="2380991"/>
                  <a:pt x="5153932" y="2380991"/>
                </a:cubicBezTo>
                <a:cubicBezTo>
                  <a:pt x="5153932" y="2391434"/>
                  <a:pt x="5159153" y="2401877"/>
                  <a:pt x="5164374" y="2407099"/>
                </a:cubicBezTo>
                <a:cubicBezTo>
                  <a:pt x="5164374" y="2401877"/>
                  <a:pt x="5169595" y="2391434"/>
                  <a:pt x="5169595" y="2386213"/>
                </a:cubicBezTo>
                <a:cubicBezTo>
                  <a:pt x="5180037" y="2386213"/>
                  <a:pt x="5180037" y="2396656"/>
                  <a:pt x="5185258" y="2401877"/>
                </a:cubicBezTo>
                <a:cubicBezTo>
                  <a:pt x="5190479" y="2412320"/>
                  <a:pt x="5185258" y="2422763"/>
                  <a:pt x="5185258" y="2422763"/>
                </a:cubicBezTo>
                <a:cubicBezTo>
                  <a:pt x="5174816" y="2443649"/>
                  <a:pt x="5164374" y="2433206"/>
                  <a:pt x="5153932" y="2443649"/>
                </a:cubicBezTo>
                <a:cubicBezTo>
                  <a:pt x="5148711" y="2448871"/>
                  <a:pt x="5148711" y="2459314"/>
                  <a:pt x="5143490" y="2464535"/>
                </a:cubicBezTo>
                <a:cubicBezTo>
                  <a:pt x="5143490" y="2464535"/>
                  <a:pt x="5138269" y="2469757"/>
                  <a:pt x="5138269" y="2469757"/>
                </a:cubicBezTo>
                <a:cubicBezTo>
                  <a:pt x="5122606" y="2469757"/>
                  <a:pt x="5112164" y="2469757"/>
                  <a:pt x="5101722" y="2464535"/>
                </a:cubicBezTo>
                <a:cubicBezTo>
                  <a:pt x="5096501" y="2459314"/>
                  <a:pt x="5101722" y="2448871"/>
                  <a:pt x="5096501" y="2438428"/>
                </a:cubicBezTo>
                <a:cubicBezTo>
                  <a:pt x="5096501" y="2433206"/>
                  <a:pt x="5091280" y="2427985"/>
                  <a:pt x="5086059" y="2433206"/>
                </a:cubicBezTo>
                <a:cubicBezTo>
                  <a:pt x="5075617" y="2443649"/>
                  <a:pt x="5080838" y="2454092"/>
                  <a:pt x="5075617" y="2469757"/>
                </a:cubicBezTo>
                <a:cubicBezTo>
                  <a:pt x="5075617" y="2469757"/>
                  <a:pt x="5070396" y="2474978"/>
                  <a:pt x="5065175" y="2485421"/>
                </a:cubicBezTo>
                <a:cubicBezTo>
                  <a:pt x="5086059" y="2490642"/>
                  <a:pt x="5101722" y="2480199"/>
                  <a:pt x="5117385" y="2490642"/>
                </a:cubicBezTo>
                <a:cubicBezTo>
                  <a:pt x="5127827" y="2490642"/>
                  <a:pt x="5138269" y="2485421"/>
                  <a:pt x="5148711" y="2480199"/>
                </a:cubicBezTo>
                <a:cubicBezTo>
                  <a:pt x="5159153" y="2474978"/>
                  <a:pt x="5153932" y="2454092"/>
                  <a:pt x="5174816" y="2448871"/>
                </a:cubicBezTo>
                <a:cubicBezTo>
                  <a:pt x="5174816" y="2448871"/>
                  <a:pt x="5180037" y="2448871"/>
                  <a:pt x="5185258" y="2454092"/>
                </a:cubicBezTo>
                <a:cubicBezTo>
                  <a:pt x="5190479" y="2459314"/>
                  <a:pt x="5190479" y="2459314"/>
                  <a:pt x="5195700" y="2464535"/>
                </a:cubicBezTo>
                <a:cubicBezTo>
                  <a:pt x="5195700" y="2469757"/>
                  <a:pt x="5195700" y="2474978"/>
                  <a:pt x="5190479" y="2480199"/>
                </a:cubicBezTo>
                <a:cubicBezTo>
                  <a:pt x="5190479" y="2485421"/>
                  <a:pt x="5190479" y="2490642"/>
                  <a:pt x="5195700" y="2495864"/>
                </a:cubicBezTo>
                <a:cubicBezTo>
                  <a:pt x="5195700" y="2501085"/>
                  <a:pt x="5195700" y="2506307"/>
                  <a:pt x="5195700" y="2506307"/>
                </a:cubicBezTo>
                <a:cubicBezTo>
                  <a:pt x="5195700" y="2511528"/>
                  <a:pt x="5195700" y="2511528"/>
                  <a:pt x="5195700" y="2511528"/>
                </a:cubicBezTo>
                <a:cubicBezTo>
                  <a:pt x="5200921" y="2511528"/>
                  <a:pt x="5200921" y="2511528"/>
                  <a:pt x="5200921" y="2506307"/>
                </a:cubicBezTo>
                <a:cubicBezTo>
                  <a:pt x="5200921" y="2506307"/>
                  <a:pt x="5200921" y="2501085"/>
                  <a:pt x="5195700" y="2495864"/>
                </a:cubicBezTo>
                <a:cubicBezTo>
                  <a:pt x="5200921" y="2490642"/>
                  <a:pt x="5200921" y="2485421"/>
                  <a:pt x="5200921" y="2485421"/>
                </a:cubicBezTo>
                <a:cubicBezTo>
                  <a:pt x="5206142" y="2474978"/>
                  <a:pt x="5200921" y="2469757"/>
                  <a:pt x="5195700" y="2464535"/>
                </a:cubicBezTo>
                <a:cubicBezTo>
                  <a:pt x="5200921" y="2459314"/>
                  <a:pt x="5200921" y="2448871"/>
                  <a:pt x="5211363" y="2443649"/>
                </a:cubicBezTo>
                <a:cubicBezTo>
                  <a:pt x="5206142" y="2438428"/>
                  <a:pt x="5206142" y="2433206"/>
                  <a:pt x="5200921" y="2427985"/>
                </a:cubicBezTo>
                <a:cubicBezTo>
                  <a:pt x="5200921" y="2407099"/>
                  <a:pt x="5206142" y="2391434"/>
                  <a:pt x="5206142" y="2375770"/>
                </a:cubicBezTo>
                <a:cubicBezTo>
                  <a:pt x="5206142" y="2354884"/>
                  <a:pt x="5206142" y="2339220"/>
                  <a:pt x="5206142" y="2328777"/>
                </a:cubicBezTo>
                <a:cubicBezTo>
                  <a:pt x="5216584" y="2318334"/>
                  <a:pt x="5221805" y="2313112"/>
                  <a:pt x="5232247" y="2318334"/>
                </a:cubicBezTo>
                <a:cubicBezTo>
                  <a:pt x="5232247" y="2328777"/>
                  <a:pt x="5227026" y="2339220"/>
                  <a:pt x="5227026" y="2349663"/>
                </a:cubicBezTo>
                <a:cubicBezTo>
                  <a:pt x="5253131" y="2349663"/>
                  <a:pt x="5279236" y="2344441"/>
                  <a:pt x="5305340" y="2344441"/>
                </a:cubicBezTo>
                <a:cubicBezTo>
                  <a:pt x="5315782" y="2349663"/>
                  <a:pt x="5315782" y="2360106"/>
                  <a:pt x="5321003" y="2370549"/>
                </a:cubicBezTo>
                <a:cubicBezTo>
                  <a:pt x="5326224" y="2370549"/>
                  <a:pt x="5326224" y="2360106"/>
                  <a:pt x="5331445" y="2354884"/>
                </a:cubicBezTo>
                <a:cubicBezTo>
                  <a:pt x="5331445" y="2339220"/>
                  <a:pt x="5321003" y="2323555"/>
                  <a:pt x="5326224" y="2307891"/>
                </a:cubicBezTo>
                <a:cubicBezTo>
                  <a:pt x="5336666" y="2318334"/>
                  <a:pt x="5347108" y="2323555"/>
                  <a:pt x="5362771" y="2333998"/>
                </a:cubicBezTo>
                <a:cubicBezTo>
                  <a:pt x="5362771" y="2323555"/>
                  <a:pt x="5367992" y="2318334"/>
                  <a:pt x="5373213" y="2313112"/>
                </a:cubicBezTo>
                <a:cubicBezTo>
                  <a:pt x="5373213" y="2313112"/>
                  <a:pt x="5378434" y="2313112"/>
                  <a:pt x="5378434" y="2313112"/>
                </a:cubicBezTo>
                <a:cubicBezTo>
                  <a:pt x="5383655" y="2328777"/>
                  <a:pt x="5383655" y="2339220"/>
                  <a:pt x="5394097" y="2349663"/>
                </a:cubicBezTo>
                <a:cubicBezTo>
                  <a:pt x="5394097" y="2360106"/>
                  <a:pt x="5388876" y="2375770"/>
                  <a:pt x="5388876" y="2391434"/>
                </a:cubicBezTo>
                <a:cubicBezTo>
                  <a:pt x="5388876" y="2396656"/>
                  <a:pt x="5394097" y="2401877"/>
                  <a:pt x="5394097" y="2407099"/>
                </a:cubicBezTo>
                <a:cubicBezTo>
                  <a:pt x="5399318" y="2401877"/>
                  <a:pt x="5404539" y="2396656"/>
                  <a:pt x="5414981" y="2386213"/>
                </a:cubicBezTo>
                <a:cubicBezTo>
                  <a:pt x="5414981" y="2386213"/>
                  <a:pt x="5430644" y="2391434"/>
                  <a:pt x="5430644" y="2375770"/>
                </a:cubicBezTo>
                <a:cubicBezTo>
                  <a:pt x="5425423" y="2375770"/>
                  <a:pt x="5414981" y="2370549"/>
                  <a:pt x="5409760" y="2370549"/>
                </a:cubicBezTo>
                <a:cubicBezTo>
                  <a:pt x="5399318" y="2365327"/>
                  <a:pt x="5404539" y="2349663"/>
                  <a:pt x="5394097" y="2349663"/>
                </a:cubicBezTo>
                <a:cubicBezTo>
                  <a:pt x="5394097" y="2333998"/>
                  <a:pt x="5394097" y="2323555"/>
                  <a:pt x="5394097" y="2307891"/>
                </a:cubicBezTo>
                <a:cubicBezTo>
                  <a:pt x="5388876" y="2302669"/>
                  <a:pt x="5383655" y="2297448"/>
                  <a:pt x="5378434" y="2292226"/>
                </a:cubicBezTo>
                <a:cubicBezTo>
                  <a:pt x="5383655" y="2276562"/>
                  <a:pt x="5394097" y="2287005"/>
                  <a:pt x="5394097" y="2287005"/>
                </a:cubicBezTo>
                <a:cubicBezTo>
                  <a:pt x="5420202" y="2271341"/>
                  <a:pt x="5430644" y="2255676"/>
                  <a:pt x="5441086" y="2234790"/>
                </a:cubicBezTo>
                <a:cubicBezTo>
                  <a:pt x="5456749" y="2229569"/>
                  <a:pt x="5456749" y="2245233"/>
                  <a:pt x="5467191" y="2250455"/>
                </a:cubicBezTo>
                <a:cubicBezTo>
                  <a:pt x="5472412" y="2250455"/>
                  <a:pt x="5482854" y="2250455"/>
                  <a:pt x="5488075" y="2245233"/>
                </a:cubicBezTo>
                <a:cubicBezTo>
                  <a:pt x="5498517" y="2250455"/>
                  <a:pt x="5503738" y="2255676"/>
                  <a:pt x="5508959" y="2260898"/>
                </a:cubicBezTo>
                <a:cubicBezTo>
                  <a:pt x="5514180" y="2260898"/>
                  <a:pt x="5524622" y="2250455"/>
                  <a:pt x="5535064" y="2260898"/>
                </a:cubicBezTo>
                <a:cubicBezTo>
                  <a:pt x="5535064" y="2260898"/>
                  <a:pt x="5535064" y="2271341"/>
                  <a:pt x="5535064" y="2276562"/>
                </a:cubicBezTo>
                <a:cubicBezTo>
                  <a:pt x="5540285" y="2281784"/>
                  <a:pt x="5540285" y="2281784"/>
                  <a:pt x="5545506" y="2287005"/>
                </a:cubicBezTo>
                <a:cubicBezTo>
                  <a:pt x="5545506" y="2276562"/>
                  <a:pt x="5540285" y="2266119"/>
                  <a:pt x="5545506" y="2255676"/>
                </a:cubicBezTo>
                <a:cubicBezTo>
                  <a:pt x="5550727" y="2250455"/>
                  <a:pt x="5550727" y="2245233"/>
                  <a:pt x="5550727" y="2240012"/>
                </a:cubicBezTo>
                <a:cubicBezTo>
                  <a:pt x="5545506" y="2219126"/>
                  <a:pt x="5555948" y="2203461"/>
                  <a:pt x="5566390" y="2187797"/>
                </a:cubicBezTo>
                <a:cubicBezTo>
                  <a:pt x="5576832" y="2182576"/>
                  <a:pt x="5582053" y="2172133"/>
                  <a:pt x="5592495" y="2172133"/>
                </a:cubicBezTo>
                <a:cubicBezTo>
                  <a:pt x="5597716" y="2177354"/>
                  <a:pt x="5597716" y="2177354"/>
                  <a:pt x="5602937" y="2177354"/>
                </a:cubicBezTo>
                <a:cubicBezTo>
                  <a:pt x="5602937" y="2187797"/>
                  <a:pt x="5602937" y="2193018"/>
                  <a:pt x="5597716" y="2203461"/>
                </a:cubicBezTo>
                <a:cubicBezTo>
                  <a:pt x="5587274" y="2203461"/>
                  <a:pt x="5587274" y="2203461"/>
                  <a:pt x="5582053" y="2208683"/>
                </a:cubicBezTo>
                <a:cubicBezTo>
                  <a:pt x="5587274" y="2219126"/>
                  <a:pt x="5602937" y="2208683"/>
                  <a:pt x="5608158" y="2219126"/>
                </a:cubicBezTo>
                <a:cubicBezTo>
                  <a:pt x="5613379" y="2234790"/>
                  <a:pt x="5608158" y="2240012"/>
                  <a:pt x="5608158" y="2245233"/>
                </a:cubicBezTo>
                <a:cubicBezTo>
                  <a:pt x="5608158" y="2250455"/>
                  <a:pt x="5613379" y="2250455"/>
                  <a:pt x="5613379" y="2250455"/>
                </a:cubicBezTo>
                <a:cubicBezTo>
                  <a:pt x="5618600" y="2245233"/>
                  <a:pt x="5623821" y="2240012"/>
                  <a:pt x="5623821" y="2229569"/>
                </a:cubicBezTo>
                <a:cubicBezTo>
                  <a:pt x="5618600" y="2219126"/>
                  <a:pt x="5618600" y="2208683"/>
                  <a:pt x="5613379" y="2193018"/>
                </a:cubicBezTo>
                <a:cubicBezTo>
                  <a:pt x="5618600" y="2177354"/>
                  <a:pt x="5623821" y="2156468"/>
                  <a:pt x="5629042" y="2135582"/>
                </a:cubicBezTo>
                <a:cubicBezTo>
                  <a:pt x="5644705" y="2135582"/>
                  <a:pt x="5639484" y="2135582"/>
                  <a:pt x="5649926" y="2156468"/>
                </a:cubicBezTo>
                <a:cubicBezTo>
                  <a:pt x="5644705" y="2166911"/>
                  <a:pt x="5644705" y="2172133"/>
                  <a:pt x="5639484" y="2182576"/>
                </a:cubicBezTo>
                <a:cubicBezTo>
                  <a:pt x="5644705" y="2187797"/>
                  <a:pt x="5644705" y="2187797"/>
                  <a:pt x="5665589" y="2182576"/>
                </a:cubicBezTo>
                <a:cubicBezTo>
                  <a:pt x="5665589" y="2177354"/>
                  <a:pt x="5665589" y="2172133"/>
                  <a:pt x="5665589" y="2166911"/>
                </a:cubicBezTo>
                <a:cubicBezTo>
                  <a:pt x="5676031" y="2156468"/>
                  <a:pt x="5686473" y="2151247"/>
                  <a:pt x="5696914" y="2146025"/>
                </a:cubicBezTo>
                <a:cubicBezTo>
                  <a:pt x="5707356" y="2135582"/>
                  <a:pt x="5707356" y="2119918"/>
                  <a:pt x="5728240" y="2125139"/>
                </a:cubicBezTo>
                <a:cubicBezTo>
                  <a:pt x="5738682" y="2140804"/>
                  <a:pt x="5717798" y="2151247"/>
                  <a:pt x="5723019" y="2161690"/>
                </a:cubicBezTo>
                <a:cubicBezTo>
                  <a:pt x="5712577" y="2172133"/>
                  <a:pt x="5702135" y="2161690"/>
                  <a:pt x="5696914" y="2166911"/>
                </a:cubicBezTo>
                <a:cubicBezTo>
                  <a:pt x="5691693" y="2166911"/>
                  <a:pt x="5686473" y="2172133"/>
                  <a:pt x="5686473" y="2182576"/>
                </a:cubicBezTo>
                <a:cubicBezTo>
                  <a:pt x="5686473" y="2193018"/>
                  <a:pt x="5681252" y="2208683"/>
                  <a:pt x="5691693" y="2224347"/>
                </a:cubicBezTo>
                <a:cubicBezTo>
                  <a:pt x="5691693" y="2226958"/>
                  <a:pt x="5691693" y="2230874"/>
                  <a:pt x="5691693" y="2235443"/>
                </a:cubicBezTo>
                <a:lnTo>
                  <a:pt x="5691693" y="2245233"/>
                </a:lnTo>
                <a:cubicBezTo>
                  <a:pt x="5691693" y="2250455"/>
                  <a:pt x="5686473" y="2255676"/>
                  <a:pt x="5686473" y="2260898"/>
                </a:cubicBezTo>
                <a:cubicBezTo>
                  <a:pt x="5686473" y="2271341"/>
                  <a:pt x="5681252" y="2281784"/>
                  <a:pt x="5681252" y="2287005"/>
                </a:cubicBezTo>
                <a:cubicBezTo>
                  <a:pt x="5681252" y="2292226"/>
                  <a:pt x="5676031" y="2297448"/>
                  <a:pt x="5670810" y="2297448"/>
                </a:cubicBezTo>
                <a:cubicBezTo>
                  <a:pt x="5660368" y="2297448"/>
                  <a:pt x="5665589" y="2287005"/>
                  <a:pt x="5660368" y="2287005"/>
                </a:cubicBezTo>
                <a:cubicBezTo>
                  <a:pt x="5655147" y="2287005"/>
                  <a:pt x="5649926" y="2287005"/>
                  <a:pt x="5649926" y="2287005"/>
                </a:cubicBezTo>
                <a:cubicBezTo>
                  <a:pt x="5649926" y="2292226"/>
                  <a:pt x="5644705" y="2302669"/>
                  <a:pt x="5644705" y="2307891"/>
                </a:cubicBezTo>
                <a:cubicBezTo>
                  <a:pt x="5639484" y="2313112"/>
                  <a:pt x="5644705" y="2323555"/>
                  <a:pt x="5639484" y="2328777"/>
                </a:cubicBezTo>
                <a:cubicBezTo>
                  <a:pt x="5634263" y="2333998"/>
                  <a:pt x="5629042" y="2339220"/>
                  <a:pt x="5623821" y="2333998"/>
                </a:cubicBezTo>
                <a:cubicBezTo>
                  <a:pt x="5618600" y="2323555"/>
                  <a:pt x="5634263" y="2318334"/>
                  <a:pt x="5629042" y="2307891"/>
                </a:cubicBezTo>
                <a:cubicBezTo>
                  <a:pt x="5629042" y="2302669"/>
                  <a:pt x="5623821" y="2302669"/>
                  <a:pt x="5618600" y="2302669"/>
                </a:cubicBezTo>
                <a:cubicBezTo>
                  <a:pt x="5613379" y="2307891"/>
                  <a:pt x="5608158" y="2307891"/>
                  <a:pt x="5602937" y="2313112"/>
                </a:cubicBezTo>
                <a:cubicBezTo>
                  <a:pt x="5597716" y="2313112"/>
                  <a:pt x="5592495" y="2313112"/>
                  <a:pt x="5582053" y="2313112"/>
                </a:cubicBezTo>
                <a:cubicBezTo>
                  <a:pt x="5571611" y="2323555"/>
                  <a:pt x="5582053" y="2333998"/>
                  <a:pt x="5576832" y="2344441"/>
                </a:cubicBezTo>
                <a:cubicBezTo>
                  <a:pt x="5571611" y="2354884"/>
                  <a:pt x="5566390" y="2365327"/>
                  <a:pt x="5566390" y="2370549"/>
                </a:cubicBezTo>
                <a:cubicBezTo>
                  <a:pt x="5555948" y="2380991"/>
                  <a:pt x="5540285" y="2375770"/>
                  <a:pt x="5529843" y="2380991"/>
                </a:cubicBezTo>
                <a:cubicBezTo>
                  <a:pt x="5529843" y="2396656"/>
                  <a:pt x="5529843" y="2401877"/>
                  <a:pt x="5550727" y="2407099"/>
                </a:cubicBezTo>
                <a:cubicBezTo>
                  <a:pt x="5555948" y="2401877"/>
                  <a:pt x="5561169" y="2396656"/>
                  <a:pt x="5566390" y="2391434"/>
                </a:cubicBezTo>
                <a:cubicBezTo>
                  <a:pt x="5576832" y="2391434"/>
                  <a:pt x="5582053" y="2396656"/>
                  <a:pt x="5576832" y="2407099"/>
                </a:cubicBezTo>
                <a:cubicBezTo>
                  <a:pt x="5561169" y="2422763"/>
                  <a:pt x="5545506" y="2438428"/>
                  <a:pt x="5529843" y="2454092"/>
                </a:cubicBezTo>
                <a:cubicBezTo>
                  <a:pt x="5524622" y="2454092"/>
                  <a:pt x="5524622" y="2454092"/>
                  <a:pt x="5524622" y="2454092"/>
                </a:cubicBezTo>
                <a:cubicBezTo>
                  <a:pt x="5508959" y="2448871"/>
                  <a:pt x="5508959" y="2433206"/>
                  <a:pt x="5503738" y="2427985"/>
                </a:cubicBezTo>
                <a:cubicBezTo>
                  <a:pt x="5503738" y="2427985"/>
                  <a:pt x="5503738" y="2427985"/>
                  <a:pt x="5508959" y="2422763"/>
                </a:cubicBezTo>
                <a:cubicBezTo>
                  <a:pt x="5508959" y="2422763"/>
                  <a:pt x="5508959" y="2422763"/>
                  <a:pt x="5503738" y="2427985"/>
                </a:cubicBezTo>
                <a:cubicBezTo>
                  <a:pt x="5493296" y="2427985"/>
                  <a:pt x="5482854" y="2427985"/>
                  <a:pt x="5472412" y="2422763"/>
                </a:cubicBezTo>
                <a:cubicBezTo>
                  <a:pt x="5467191" y="2427985"/>
                  <a:pt x="5467191" y="2427985"/>
                  <a:pt x="5467191" y="2433206"/>
                </a:cubicBezTo>
                <a:cubicBezTo>
                  <a:pt x="5461970" y="2438428"/>
                  <a:pt x="5461970" y="2448871"/>
                  <a:pt x="5461970" y="2454092"/>
                </a:cubicBezTo>
                <a:cubicBezTo>
                  <a:pt x="5461970" y="2459314"/>
                  <a:pt x="5461970" y="2464535"/>
                  <a:pt x="5467191" y="2469757"/>
                </a:cubicBezTo>
                <a:cubicBezTo>
                  <a:pt x="5472412" y="2474978"/>
                  <a:pt x="5477633" y="2464535"/>
                  <a:pt x="5488075" y="2464535"/>
                </a:cubicBezTo>
                <a:cubicBezTo>
                  <a:pt x="5493296" y="2464535"/>
                  <a:pt x="5498517" y="2469757"/>
                  <a:pt x="5498517" y="2485421"/>
                </a:cubicBezTo>
                <a:cubicBezTo>
                  <a:pt x="5493296" y="2485421"/>
                  <a:pt x="5482854" y="2490642"/>
                  <a:pt x="5472412" y="2490642"/>
                </a:cubicBezTo>
                <a:cubicBezTo>
                  <a:pt x="5472412" y="2495864"/>
                  <a:pt x="5467191" y="2495864"/>
                  <a:pt x="5467191" y="2495864"/>
                </a:cubicBezTo>
                <a:cubicBezTo>
                  <a:pt x="5451528" y="2516750"/>
                  <a:pt x="5446307" y="2537636"/>
                  <a:pt x="5441086" y="2553300"/>
                </a:cubicBezTo>
                <a:cubicBezTo>
                  <a:pt x="5430644" y="2568964"/>
                  <a:pt x="5414981" y="2563743"/>
                  <a:pt x="5399318" y="2568964"/>
                </a:cubicBezTo>
                <a:cubicBezTo>
                  <a:pt x="5394097" y="2574186"/>
                  <a:pt x="5383655" y="2584629"/>
                  <a:pt x="5373213" y="2589850"/>
                </a:cubicBezTo>
                <a:cubicBezTo>
                  <a:pt x="5362771" y="2589850"/>
                  <a:pt x="5357550" y="2579407"/>
                  <a:pt x="5352329" y="2574186"/>
                </a:cubicBezTo>
                <a:cubicBezTo>
                  <a:pt x="5347108" y="2574186"/>
                  <a:pt x="5347108" y="2574186"/>
                  <a:pt x="5347108" y="2574186"/>
                </a:cubicBezTo>
                <a:cubicBezTo>
                  <a:pt x="5341887" y="2574186"/>
                  <a:pt x="5341887" y="2579407"/>
                  <a:pt x="5341887" y="2584629"/>
                </a:cubicBezTo>
                <a:cubicBezTo>
                  <a:pt x="5347108" y="2589850"/>
                  <a:pt x="5352329" y="2600293"/>
                  <a:pt x="5357550" y="2605515"/>
                </a:cubicBezTo>
                <a:cubicBezTo>
                  <a:pt x="5362771" y="2605515"/>
                  <a:pt x="5367992" y="2605515"/>
                  <a:pt x="5373213" y="2605515"/>
                </a:cubicBezTo>
                <a:cubicBezTo>
                  <a:pt x="5388876" y="2615958"/>
                  <a:pt x="5388876" y="2621179"/>
                  <a:pt x="5373213" y="2642065"/>
                </a:cubicBezTo>
                <a:cubicBezTo>
                  <a:pt x="5367992" y="2642065"/>
                  <a:pt x="5357550" y="2647287"/>
                  <a:pt x="5352329" y="2647287"/>
                </a:cubicBezTo>
                <a:cubicBezTo>
                  <a:pt x="5352329" y="2652508"/>
                  <a:pt x="5347108" y="2652508"/>
                  <a:pt x="5347108" y="2657730"/>
                </a:cubicBezTo>
                <a:cubicBezTo>
                  <a:pt x="5347108" y="2662951"/>
                  <a:pt x="5347108" y="2668172"/>
                  <a:pt x="5341887" y="2678615"/>
                </a:cubicBezTo>
                <a:cubicBezTo>
                  <a:pt x="5341887" y="2683837"/>
                  <a:pt x="5336666" y="2689058"/>
                  <a:pt x="5331445" y="2694280"/>
                </a:cubicBezTo>
                <a:cubicBezTo>
                  <a:pt x="5326224" y="2689058"/>
                  <a:pt x="5321003" y="2689058"/>
                  <a:pt x="5315782" y="2683837"/>
                </a:cubicBezTo>
                <a:cubicBezTo>
                  <a:pt x="5315782" y="2668172"/>
                  <a:pt x="5326224" y="2652508"/>
                  <a:pt x="5326224" y="2631622"/>
                </a:cubicBezTo>
                <a:cubicBezTo>
                  <a:pt x="5326224" y="2615958"/>
                  <a:pt x="5321003" y="2600293"/>
                  <a:pt x="5321003" y="2584629"/>
                </a:cubicBezTo>
                <a:cubicBezTo>
                  <a:pt x="5310561" y="2589850"/>
                  <a:pt x="5305340" y="2600293"/>
                  <a:pt x="5305340" y="2610736"/>
                </a:cubicBezTo>
                <a:cubicBezTo>
                  <a:pt x="5305340" y="2636844"/>
                  <a:pt x="5305340" y="2662951"/>
                  <a:pt x="5305340" y="2683837"/>
                </a:cubicBezTo>
                <a:cubicBezTo>
                  <a:pt x="5305340" y="2689058"/>
                  <a:pt x="5305340" y="2699501"/>
                  <a:pt x="5305340" y="2704723"/>
                </a:cubicBezTo>
                <a:cubicBezTo>
                  <a:pt x="5305340" y="2709944"/>
                  <a:pt x="5300120" y="2709944"/>
                  <a:pt x="5300120" y="2709944"/>
                </a:cubicBezTo>
                <a:cubicBezTo>
                  <a:pt x="5294899" y="2715166"/>
                  <a:pt x="5289678" y="2715166"/>
                  <a:pt x="5289678" y="2715166"/>
                </a:cubicBezTo>
                <a:cubicBezTo>
                  <a:pt x="5274015" y="2709944"/>
                  <a:pt x="5258352" y="2709944"/>
                  <a:pt x="5242689" y="2704723"/>
                </a:cubicBezTo>
                <a:cubicBezTo>
                  <a:pt x="5232247" y="2709944"/>
                  <a:pt x="5227026" y="2715166"/>
                  <a:pt x="5221805" y="2720387"/>
                </a:cubicBezTo>
                <a:cubicBezTo>
                  <a:pt x="5221805" y="2725609"/>
                  <a:pt x="5221805" y="2736052"/>
                  <a:pt x="5221805" y="2741273"/>
                </a:cubicBezTo>
                <a:cubicBezTo>
                  <a:pt x="5216584" y="2756937"/>
                  <a:pt x="5195700" y="2751716"/>
                  <a:pt x="5185258" y="2756937"/>
                </a:cubicBezTo>
                <a:cubicBezTo>
                  <a:pt x="5185258" y="2767380"/>
                  <a:pt x="5180037" y="2777823"/>
                  <a:pt x="5180037" y="2783045"/>
                </a:cubicBezTo>
                <a:cubicBezTo>
                  <a:pt x="5180037" y="2793488"/>
                  <a:pt x="5185258" y="2798709"/>
                  <a:pt x="5190479" y="2798709"/>
                </a:cubicBezTo>
                <a:cubicBezTo>
                  <a:pt x="5195700" y="2803931"/>
                  <a:pt x="5206142" y="2803931"/>
                  <a:pt x="5206142" y="2803931"/>
                </a:cubicBezTo>
                <a:cubicBezTo>
                  <a:pt x="5216584" y="2809152"/>
                  <a:pt x="5216584" y="2814374"/>
                  <a:pt x="5211363" y="2819595"/>
                </a:cubicBezTo>
                <a:cubicBezTo>
                  <a:pt x="5206142" y="2850924"/>
                  <a:pt x="5180037" y="2866588"/>
                  <a:pt x="5164374" y="2887474"/>
                </a:cubicBezTo>
                <a:cubicBezTo>
                  <a:pt x="5159153" y="2903139"/>
                  <a:pt x="5148711" y="2908360"/>
                  <a:pt x="5138269" y="2913582"/>
                </a:cubicBezTo>
                <a:cubicBezTo>
                  <a:pt x="5127827" y="2918803"/>
                  <a:pt x="5122606" y="2924025"/>
                  <a:pt x="5112164" y="2929246"/>
                </a:cubicBezTo>
                <a:cubicBezTo>
                  <a:pt x="5112164" y="2934468"/>
                  <a:pt x="5106943" y="2939689"/>
                  <a:pt x="5106943" y="2950132"/>
                </a:cubicBezTo>
                <a:cubicBezTo>
                  <a:pt x="5101722" y="2955353"/>
                  <a:pt x="5091280" y="2955353"/>
                  <a:pt x="5080838" y="2960575"/>
                </a:cubicBezTo>
                <a:cubicBezTo>
                  <a:pt x="5075617" y="2971018"/>
                  <a:pt x="5075617" y="2981461"/>
                  <a:pt x="5070396" y="2991904"/>
                </a:cubicBezTo>
                <a:cubicBezTo>
                  <a:pt x="5065175" y="2997125"/>
                  <a:pt x="5059954" y="3007568"/>
                  <a:pt x="5054733" y="3018011"/>
                </a:cubicBezTo>
                <a:cubicBezTo>
                  <a:pt x="5039070" y="3023233"/>
                  <a:pt x="5028628" y="3033676"/>
                  <a:pt x="5012965" y="3038897"/>
                </a:cubicBezTo>
                <a:cubicBezTo>
                  <a:pt x="5002523" y="3054561"/>
                  <a:pt x="4997302" y="3065004"/>
                  <a:pt x="4976418" y="3075447"/>
                </a:cubicBezTo>
                <a:cubicBezTo>
                  <a:pt x="4976418" y="3070226"/>
                  <a:pt x="4976418" y="3070226"/>
                  <a:pt x="4976418" y="3070226"/>
                </a:cubicBezTo>
                <a:cubicBezTo>
                  <a:pt x="4976418" y="3085890"/>
                  <a:pt x="4971197" y="3101555"/>
                  <a:pt x="4960755" y="3117219"/>
                </a:cubicBezTo>
                <a:cubicBezTo>
                  <a:pt x="4955534" y="3122441"/>
                  <a:pt x="4945092" y="3127662"/>
                  <a:pt x="4934650" y="3132884"/>
                </a:cubicBezTo>
                <a:cubicBezTo>
                  <a:pt x="4934650" y="3138105"/>
                  <a:pt x="4929429" y="3148548"/>
                  <a:pt x="4918987" y="3153769"/>
                </a:cubicBezTo>
                <a:cubicBezTo>
                  <a:pt x="4903325" y="3169434"/>
                  <a:pt x="4892883" y="3190320"/>
                  <a:pt x="4887662" y="3211206"/>
                </a:cubicBezTo>
                <a:cubicBezTo>
                  <a:pt x="4887662" y="3216427"/>
                  <a:pt x="4882441" y="3216427"/>
                  <a:pt x="4882441" y="3221649"/>
                </a:cubicBezTo>
                <a:cubicBezTo>
                  <a:pt x="4877220" y="3226870"/>
                  <a:pt x="4871999" y="3226870"/>
                  <a:pt x="4861557" y="3226870"/>
                </a:cubicBezTo>
                <a:cubicBezTo>
                  <a:pt x="4861557" y="3237313"/>
                  <a:pt x="4856336" y="3247756"/>
                  <a:pt x="4851115" y="3258199"/>
                </a:cubicBezTo>
                <a:cubicBezTo>
                  <a:pt x="4840673" y="3258199"/>
                  <a:pt x="4835452" y="3263420"/>
                  <a:pt x="4825010" y="3268642"/>
                </a:cubicBezTo>
                <a:cubicBezTo>
                  <a:pt x="4814568" y="3273863"/>
                  <a:pt x="4819789" y="3289528"/>
                  <a:pt x="4814568" y="3299971"/>
                </a:cubicBezTo>
                <a:cubicBezTo>
                  <a:pt x="4809347" y="3310414"/>
                  <a:pt x="4798905" y="3305192"/>
                  <a:pt x="4793684" y="3310414"/>
                </a:cubicBezTo>
                <a:cubicBezTo>
                  <a:pt x="4788463" y="3315635"/>
                  <a:pt x="4783242" y="3326078"/>
                  <a:pt x="4783242" y="3331299"/>
                </a:cubicBezTo>
                <a:cubicBezTo>
                  <a:pt x="4767579" y="3341742"/>
                  <a:pt x="4757137" y="3336521"/>
                  <a:pt x="4746695" y="3336521"/>
                </a:cubicBezTo>
                <a:cubicBezTo>
                  <a:pt x="4741474" y="3336521"/>
                  <a:pt x="4736253" y="3341742"/>
                  <a:pt x="4725811" y="3341742"/>
                </a:cubicBezTo>
                <a:cubicBezTo>
                  <a:pt x="4715369" y="3352185"/>
                  <a:pt x="4710148" y="3367850"/>
                  <a:pt x="4694485" y="3373071"/>
                </a:cubicBezTo>
                <a:cubicBezTo>
                  <a:pt x="4684043" y="3378293"/>
                  <a:pt x="4678822" y="3388736"/>
                  <a:pt x="4673601" y="3393957"/>
                </a:cubicBezTo>
                <a:cubicBezTo>
                  <a:pt x="4657938" y="3393957"/>
                  <a:pt x="4657938" y="3367850"/>
                  <a:pt x="4637054" y="3373071"/>
                </a:cubicBezTo>
                <a:cubicBezTo>
                  <a:pt x="4631833" y="3367850"/>
                  <a:pt x="4637054" y="3362628"/>
                  <a:pt x="4642275" y="3362628"/>
                </a:cubicBezTo>
                <a:cubicBezTo>
                  <a:pt x="4647496" y="3357407"/>
                  <a:pt x="4647496" y="3357407"/>
                  <a:pt x="4647496" y="3346964"/>
                </a:cubicBezTo>
                <a:cubicBezTo>
                  <a:pt x="4647496" y="3346964"/>
                  <a:pt x="4647496" y="3346964"/>
                  <a:pt x="4642275" y="3346964"/>
                </a:cubicBezTo>
                <a:cubicBezTo>
                  <a:pt x="4637054" y="3346964"/>
                  <a:pt x="4626612" y="3341742"/>
                  <a:pt x="4616170" y="3341742"/>
                </a:cubicBezTo>
                <a:cubicBezTo>
                  <a:pt x="4610949" y="3352185"/>
                  <a:pt x="4610949" y="3357407"/>
                  <a:pt x="4605728" y="3362628"/>
                </a:cubicBezTo>
                <a:cubicBezTo>
                  <a:pt x="4600507" y="3367850"/>
                  <a:pt x="4595286" y="3373071"/>
                  <a:pt x="4584844" y="3367850"/>
                </a:cubicBezTo>
                <a:cubicBezTo>
                  <a:pt x="4579623" y="3357407"/>
                  <a:pt x="4590065" y="3352185"/>
                  <a:pt x="4584844" y="3341742"/>
                </a:cubicBezTo>
                <a:cubicBezTo>
                  <a:pt x="4584844" y="3341742"/>
                  <a:pt x="4579623" y="3336521"/>
                  <a:pt x="4579623" y="3336521"/>
                </a:cubicBezTo>
                <a:cubicBezTo>
                  <a:pt x="4563960" y="3341742"/>
                  <a:pt x="4548297" y="3352185"/>
                  <a:pt x="4532634" y="3357407"/>
                </a:cubicBezTo>
                <a:cubicBezTo>
                  <a:pt x="4527414" y="3352185"/>
                  <a:pt x="4516972" y="3346964"/>
                  <a:pt x="4511751" y="3341742"/>
                </a:cubicBezTo>
                <a:cubicBezTo>
                  <a:pt x="4501309" y="3346964"/>
                  <a:pt x="4506530" y="3362628"/>
                  <a:pt x="4496088" y="3367850"/>
                </a:cubicBezTo>
                <a:cubicBezTo>
                  <a:pt x="4490867" y="3367850"/>
                  <a:pt x="4484340" y="3366545"/>
                  <a:pt x="4477814" y="3366545"/>
                </a:cubicBezTo>
                <a:lnTo>
                  <a:pt x="4463388" y="3371697"/>
                </a:lnTo>
                <a:lnTo>
                  <a:pt x="4449099" y="3357407"/>
                </a:lnTo>
                <a:cubicBezTo>
                  <a:pt x="4438657" y="3352185"/>
                  <a:pt x="4422994" y="3346964"/>
                  <a:pt x="4412552" y="3346964"/>
                </a:cubicBezTo>
                <a:cubicBezTo>
                  <a:pt x="4402110" y="3331299"/>
                  <a:pt x="4396889" y="3320857"/>
                  <a:pt x="4386447" y="3305192"/>
                </a:cubicBezTo>
                <a:cubicBezTo>
                  <a:pt x="4376005" y="3294749"/>
                  <a:pt x="4365563" y="3289528"/>
                  <a:pt x="4360342" y="3273863"/>
                </a:cubicBezTo>
                <a:cubicBezTo>
                  <a:pt x="4349900" y="3273863"/>
                  <a:pt x="4355121" y="3284306"/>
                  <a:pt x="4349900" y="3284306"/>
                </a:cubicBezTo>
                <a:cubicBezTo>
                  <a:pt x="4339458" y="3299971"/>
                  <a:pt x="4323795" y="3305192"/>
                  <a:pt x="4313353" y="3320857"/>
                </a:cubicBezTo>
                <a:cubicBezTo>
                  <a:pt x="4302911" y="3331299"/>
                  <a:pt x="4287248" y="3341742"/>
                  <a:pt x="4271585" y="3357407"/>
                </a:cubicBezTo>
                <a:cubicBezTo>
                  <a:pt x="4261143" y="3367850"/>
                  <a:pt x="4250701" y="3378293"/>
                  <a:pt x="4240259" y="3399179"/>
                </a:cubicBezTo>
                <a:cubicBezTo>
                  <a:pt x="4219375" y="3404400"/>
                  <a:pt x="4208933" y="3420064"/>
                  <a:pt x="4203712" y="3440950"/>
                </a:cubicBezTo>
                <a:cubicBezTo>
                  <a:pt x="4198491" y="3456615"/>
                  <a:pt x="4193270" y="3467058"/>
                  <a:pt x="4193270" y="3482722"/>
                </a:cubicBezTo>
                <a:cubicBezTo>
                  <a:pt x="4188049" y="3477501"/>
                  <a:pt x="4182828" y="3477501"/>
                  <a:pt x="4177607" y="3477501"/>
                </a:cubicBezTo>
                <a:cubicBezTo>
                  <a:pt x="4167165" y="3477501"/>
                  <a:pt x="4156723" y="3482722"/>
                  <a:pt x="4146281" y="3493165"/>
                </a:cubicBezTo>
                <a:cubicBezTo>
                  <a:pt x="4146281" y="3508830"/>
                  <a:pt x="4146281" y="3524494"/>
                  <a:pt x="4141060" y="3540158"/>
                </a:cubicBezTo>
                <a:cubicBezTo>
                  <a:pt x="4135839" y="3545380"/>
                  <a:pt x="4130618" y="3550601"/>
                  <a:pt x="4130618" y="3550601"/>
                </a:cubicBezTo>
                <a:cubicBezTo>
                  <a:pt x="4114955" y="3545380"/>
                  <a:pt x="4104513" y="3561044"/>
                  <a:pt x="4088851" y="3555823"/>
                </a:cubicBezTo>
                <a:cubicBezTo>
                  <a:pt x="4078409" y="3545380"/>
                  <a:pt x="4062746" y="3555823"/>
                  <a:pt x="4052304" y="3555823"/>
                </a:cubicBezTo>
                <a:cubicBezTo>
                  <a:pt x="4047083" y="3555823"/>
                  <a:pt x="4047083" y="3555823"/>
                  <a:pt x="4041862" y="3555823"/>
                </a:cubicBezTo>
                <a:cubicBezTo>
                  <a:pt x="4036641" y="3561044"/>
                  <a:pt x="4036641" y="3571487"/>
                  <a:pt x="4031420" y="3576709"/>
                </a:cubicBezTo>
                <a:cubicBezTo>
                  <a:pt x="4026199" y="3581930"/>
                  <a:pt x="4026199" y="3581930"/>
                  <a:pt x="4020978" y="3581930"/>
                </a:cubicBezTo>
                <a:cubicBezTo>
                  <a:pt x="4010536" y="3576709"/>
                  <a:pt x="4015757" y="3561044"/>
                  <a:pt x="4005315" y="3555823"/>
                </a:cubicBezTo>
                <a:cubicBezTo>
                  <a:pt x="4000094" y="3555823"/>
                  <a:pt x="4000094" y="3555823"/>
                  <a:pt x="4000094" y="3561044"/>
                </a:cubicBezTo>
                <a:cubicBezTo>
                  <a:pt x="4000094" y="3566266"/>
                  <a:pt x="4000094" y="3571487"/>
                  <a:pt x="4000094" y="3576709"/>
                </a:cubicBezTo>
                <a:cubicBezTo>
                  <a:pt x="3994873" y="3581930"/>
                  <a:pt x="3989652" y="3587152"/>
                  <a:pt x="3984431" y="3581930"/>
                </a:cubicBezTo>
                <a:cubicBezTo>
                  <a:pt x="3979210" y="3571487"/>
                  <a:pt x="3984431" y="3566266"/>
                  <a:pt x="3984431" y="3555823"/>
                </a:cubicBezTo>
                <a:cubicBezTo>
                  <a:pt x="3979210" y="3550601"/>
                  <a:pt x="3973989" y="3545380"/>
                  <a:pt x="3968768" y="3545380"/>
                </a:cubicBezTo>
                <a:cubicBezTo>
                  <a:pt x="3958326" y="3550601"/>
                  <a:pt x="3947884" y="3550601"/>
                  <a:pt x="3942663" y="3561044"/>
                </a:cubicBezTo>
                <a:cubicBezTo>
                  <a:pt x="3942663" y="3566266"/>
                  <a:pt x="3947884" y="3566266"/>
                  <a:pt x="3947884" y="3571487"/>
                </a:cubicBezTo>
                <a:cubicBezTo>
                  <a:pt x="3953105" y="3571487"/>
                  <a:pt x="3953105" y="3576709"/>
                  <a:pt x="3953105" y="3581930"/>
                </a:cubicBezTo>
                <a:cubicBezTo>
                  <a:pt x="3953105" y="3581930"/>
                  <a:pt x="3947884" y="3587152"/>
                  <a:pt x="3947884" y="3587152"/>
                </a:cubicBezTo>
                <a:cubicBezTo>
                  <a:pt x="3937442" y="3587152"/>
                  <a:pt x="3927000" y="3576709"/>
                  <a:pt x="3916558" y="3587152"/>
                </a:cubicBezTo>
                <a:cubicBezTo>
                  <a:pt x="3911337" y="3581930"/>
                  <a:pt x="3911337" y="3581930"/>
                  <a:pt x="3911337" y="3581930"/>
                </a:cubicBezTo>
                <a:cubicBezTo>
                  <a:pt x="3906116" y="3576709"/>
                  <a:pt x="3911337" y="3566266"/>
                  <a:pt x="3911337" y="3555823"/>
                </a:cubicBezTo>
                <a:cubicBezTo>
                  <a:pt x="3911337" y="3550601"/>
                  <a:pt x="3906116" y="3550601"/>
                  <a:pt x="3900895" y="3545380"/>
                </a:cubicBezTo>
                <a:cubicBezTo>
                  <a:pt x="3880011" y="3550601"/>
                  <a:pt x="3859127" y="3550601"/>
                  <a:pt x="3838243" y="3555823"/>
                </a:cubicBezTo>
                <a:cubicBezTo>
                  <a:pt x="3817359" y="3545380"/>
                  <a:pt x="3796475" y="3540158"/>
                  <a:pt x="3770370" y="3529715"/>
                </a:cubicBezTo>
                <a:cubicBezTo>
                  <a:pt x="3770370" y="3529715"/>
                  <a:pt x="3765149" y="3529715"/>
                  <a:pt x="3759928" y="3534937"/>
                </a:cubicBezTo>
                <a:cubicBezTo>
                  <a:pt x="3733823" y="3545380"/>
                  <a:pt x="3712939" y="3561044"/>
                  <a:pt x="3686835" y="3581930"/>
                </a:cubicBezTo>
                <a:cubicBezTo>
                  <a:pt x="3665951" y="3602816"/>
                  <a:pt x="3639846" y="3618480"/>
                  <a:pt x="3618962" y="3639366"/>
                </a:cubicBezTo>
                <a:cubicBezTo>
                  <a:pt x="3561531" y="3649809"/>
                  <a:pt x="3524984" y="3623702"/>
                  <a:pt x="3488437" y="3581930"/>
                </a:cubicBezTo>
                <a:cubicBezTo>
                  <a:pt x="3483216" y="3545380"/>
                  <a:pt x="3493658" y="3519272"/>
                  <a:pt x="3519763" y="3503608"/>
                </a:cubicBezTo>
                <a:cubicBezTo>
                  <a:pt x="3535426" y="3493165"/>
                  <a:pt x="3545868" y="3482722"/>
                  <a:pt x="3556310" y="3467058"/>
                </a:cubicBezTo>
                <a:cubicBezTo>
                  <a:pt x="3582415" y="3456615"/>
                  <a:pt x="3598078" y="3430507"/>
                  <a:pt x="3618962" y="3414843"/>
                </a:cubicBezTo>
                <a:cubicBezTo>
                  <a:pt x="3634625" y="3404400"/>
                  <a:pt x="3645067" y="3393957"/>
                  <a:pt x="3655509" y="3383514"/>
                </a:cubicBezTo>
                <a:cubicBezTo>
                  <a:pt x="3671172" y="3367850"/>
                  <a:pt x="3681614" y="3352185"/>
                  <a:pt x="3681614" y="3331299"/>
                </a:cubicBezTo>
                <a:cubicBezTo>
                  <a:pt x="3686835" y="3326078"/>
                  <a:pt x="3681614" y="3331299"/>
                  <a:pt x="3681614" y="3326078"/>
                </a:cubicBezTo>
                <a:cubicBezTo>
                  <a:pt x="3655509" y="3336521"/>
                  <a:pt x="3634625" y="3352185"/>
                  <a:pt x="3618962" y="3367850"/>
                </a:cubicBezTo>
                <a:cubicBezTo>
                  <a:pt x="3582415" y="3393957"/>
                  <a:pt x="3545868" y="3425286"/>
                  <a:pt x="3509321" y="3451393"/>
                </a:cubicBezTo>
                <a:cubicBezTo>
                  <a:pt x="3488437" y="3467058"/>
                  <a:pt x="3467553" y="3477501"/>
                  <a:pt x="3446669" y="3493165"/>
                </a:cubicBezTo>
                <a:cubicBezTo>
                  <a:pt x="3431006" y="3508830"/>
                  <a:pt x="3410122" y="3519272"/>
                  <a:pt x="3394459" y="3534937"/>
                </a:cubicBezTo>
                <a:cubicBezTo>
                  <a:pt x="3373576" y="3550601"/>
                  <a:pt x="3352692" y="3566266"/>
                  <a:pt x="3337028" y="3581930"/>
                </a:cubicBezTo>
                <a:cubicBezTo>
                  <a:pt x="3300482" y="3602816"/>
                  <a:pt x="3274377" y="3628923"/>
                  <a:pt x="3248272" y="3655031"/>
                </a:cubicBezTo>
                <a:cubicBezTo>
                  <a:pt x="3237830" y="3665474"/>
                  <a:pt x="3232609" y="3670695"/>
                  <a:pt x="3216946" y="3670695"/>
                </a:cubicBezTo>
                <a:cubicBezTo>
                  <a:pt x="3206504" y="3670695"/>
                  <a:pt x="3201283" y="3660252"/>
                  <a:pt x="3196062" y="3655031"/>
                </a:cubicBezTo>
                <a:cubicBezTo>
                  <a:pt x="3190841" y="3644588"/>
                  <a:pt x="3185620" y="3628923"/>
                  <a:pt x="3175178" y="3618480"/>
                </a:cubicBezTo>
                <a:cubicBezTo>
                  <a:pt x="3164736" y="3613259"/>
                  <a:pt x="3159515" y="3597595"/>
                  <a:pt x="3154294" y="3587152"/>
                </a:cubicBezTo>
                <a:cubicBezTo>
                  <a:pt x="3143852" y="3576709"/>
                  <a:pt x="3133410" y="3566266"/>
                  <a:pt x="3128189" y="3561044"/>
                </a:cubicBezTo>
                <a:cubicBezTo>
                  <a:pt x="3122968" y="3550601"/>
                  <a:pt x="3122968" y="3540158"/>
                  <a:pt x="3128189" y="3529715"/>
                </a:cubicBezTo>
                <a:cubicBezTo>
                  <a:pt x="3128189" y="3524494"/>
                  <a:pt x="3133410" y="3519272"/>
                  <a:pt x="3133410" y="3519272"/>
                </a:cubicBezTo>
                <a:cubicBezTo>
                  <a:pt x="3149073" y="3508830"/>
                  <a:pt x="3159515" y="3498387"/>
                  <a:pt x="3159515" y="3477501"/>
                </a:cubicBezTo>
                <a:cubicBezTo>
                  <a:pt x="3169957" y="3477501"/>
                  <a:pt x="3175178" y="3477501"/>
                  <a:pt x="3180399" y="3472279"/>
                </a:cubicBezTo>
                <a:cubicBezTo>
                  <a:pt x="3196062" y="3467058"/>
                  <a:pt x="3196062" y="3446172"/>
                  <a:pt x="3211725" y="3440950"/>
                </a:cubicBezTo>
                <a:cubicBezTo>
                  <a:pt x="3222167" y="3435729"/>
                  <a:pt x="3227388" y="3420064"/>
                  <a:pt x="3237830" y="3414843"/>
                </a:cubicBezTo>
                <a:cubicBezTo>
                  <a:pt x="3243051" y="3409622"/>
                  <a:pt x="3248272" y="3409622"/>
                  <a:pt x="3253493" y="3404400"/>
                </a:cubicBezTo>
                <a:cubicBezTo>
                  <a:pt x="3263935" y="3399179"/>
                  <a:pt x="3263935" y="3383514"/>
                  <a:pt x="3269156" y="3378293"/>
                </a:cubicBezTo>
                <a:cubicBezTo>
                  <a:pt x="3263935" y="3367850"/>
                  <a:pt x="3258714" y="3367850"/>
                  <a:pt x="3258714" y="3367850"/>
                </a:cubicBezTo>
                <a:cubicBezTo>
                  <a:pt x="3248272" y="3378293"/>
                  <a:pt x="3243051" y="3383514"/>
                  <a:pt x="3237830" y="3388736"/>
                </a:cubicBezTo>
                <a:cubicBezTo>
                  <a:pt x="3232609" y="3393957"/>
                  <a:pt x="3227388" y="3393957"/>
                  <a:pt x="3227388" y="3393957"/>
                </a:cubicBezTo>
                <a:cubicBezTo>
                  <a:pt x="3227388" y="3388736"/>
                  <a:pt x="3222167" y="3383514"/>
                  <a:pt x="3227388" y="3383514"/>
                </a:cubicBezTo>
                <a:cubicBezTo>
                  <a:pt x="3227388" y="3378293"/>
                  <a:pt x="3232609" y="3373071"/>
                  <a:pt x="3237830" y="3367850"/>
                </a:cubicBezTo>
                <a:cubicBezTo>
                  <a:pt x="3243051" y="3362628"/>
                  <a:pt x="3253493" y="3357407"/>
                  <a:pt x="3258714" y="3352185"/>
                </a:cubicBezTo>
                <a:cubicBezTo>
                  <a:pt x="3269156" y="3341742"/>
                  <a:pt x="3274377" y="3336521"/>
                  <a:pt x="3279598" y="3326078"/>
                </a:cubicBezTo>
                <a:cubicBezTo>
                  <a:pt x="3284819" y="3320857"/>
                  <a:pt x="3295261" y="3315635"/>
                  <a:pt x="3300482" y="3310414"/>
                </a:cubicBezTo>
                <a:lnTo>
                  <a:pt x="3309000" y="3284856"/>
                </a:lnTo>
                <a:lnTo>
                  <a:pt x="3310924" y="3284306"/>
                </a:lnTo>
                <a:cubicBezTo>
                  <a:pt x="3310924" y="3279085"/>
                  <a:pt x="3316145" y="3273863"/>
                  <a:pt x="3321366" y="3273863"/>
                </a:cubicBezTo>
                <a:lnTo>
                  <a:pt x="3323365" y="3270334"/>
                </a:lnTo>
                <a:lnTo>
                  <a:pt x="3329850" y="3275821"/>
                </a:lnTo>
                <a:cubicBezTo>
                  <a:pt x="3333113" y="3277779"/>
                  <a:pt x="3337029" y="3279085"/>
                  <a:pt x="3342250" y="3279085"/>
                </a:cubicBezTo>
                <a:cubicBezTo>
                  <a:pt x="3342250" y="3284306"/>
                  <a:pt x="3342250" y="3289528"/>
                  <a:pt x="3342250" y="3294749"/>
                </a:cubicBezTo>
                <a:cubicBezTo>
                  <a:pt x="3352692" y="3294749"/>
                  <a:pt x="3357913" y="3289528"/>
                  <a:pt x="3363134" y="3284306"/>
                </a:cubicBezTo>
                <a:cubicBezTo>
                  <a:pt x="3368355" y="3279085"/>
                  <a:pt x="3373576" y="3268642"/>
                  <a:pt x="3378797" y="3263420"/>
                </a:cubicBezTo>
                <a:cubicBezTo>
                  <a:pt x="3384018" y="3263420"/>
                  <a:pt x="3389239" y="3263420"/>
                  <a:pt x="3394459" y="3268642"/>
                </a:cubicBezTo>
                <a:cubicBezTo>
                  <a:pt x="3399680" y="3263420"/>
                  <a:pt x="3399680" y="3263420"/>
                  <a:pt x="3399680" y="3263420"/>
                </a:cubicBezTo>
                <a:cubicBezTo>
                  <a:pt x="3404901" y="3252977"/>
                  <a:pt x="3404901" y="3242534"/>
                  <a:pt x="3410122" y="3232091"/>
                </a:cubicBezTo>
                <a:cubicBezTo>
                  <a:pt x="3415343" y="3232091"/>
                  <a:pt x="3415343" y="3226870"/>
                  <a:pt x="3410122" y="3226870"/>
                </a:cubicBezTo>
                <a:cubicBezTo>
                  <a:pt x="3410122" y="3226870"/>
                  <a:pt x="3410122" y="3232091"/>
                  <a:pt x="3410122" y="3232091"/>
                </a:cubicBezTo>
                <a:cubicBezTo>
                  <a:pt x="3399680" y="3237313"/>
                  <a:pt x="3389239" y="3237313"/>
                  <a:pt x="3378797" y="3242534"/>
                </a:cubicBezTo>
                <a:cubicBezTo>
                  <a:pt x="3378797" y="3232091"/>
                  <a:pt x="3384018" y="3221649"/>
                  <a:pt x="3394459" y="3211206"/>
                </a:cubicBezTo>
                <a:cubicBezTo>
                  <a:pt x="3404901" y="3205984"/>
                  <a:pt x="3410122" y="3195541"/>
                  <a:pt x="3420564" y="3190320"/>
                </a:cubicBezTo>
                <a:cubicBezTo>
                  <a:pt x="3425785" y="3185098"/>
                  <a:pt x="3436227" y="3174655"/>
                  <a:pt x="3446669" y="3169434"/>
                </a:cubicBezTo>
                <a:cubicBezTo>
                  <a:pt x="3451890" y="3153769"/>
                  <a:pt x="3451890" y="3143326"/>
                  <a:pt x="3457111" y="3132884"/>
                </a:cubicBezTo>
                <a:cubicBezTo>
                  <a:pt x="3472774" y="3132884"/>
                  <a:pt x="3483216" y="3132884"/>
                  <a:pt x="3498879" y="3132884"/>
                </a:cubicBezTo>
                <a:cubicBezTo>
                  <a:pt x="3504100" y="3138105"/>
                  <a:pt x="3504100" y="3138105"/>
                  <a:pt x="3509321" y="3132884"/>
                </a:cubicBezTo>
                <a:cubicBezTo>
                  <a:pt x="3509321" y="3127662"/>
                  <a:pt x="3514542" y="3127662"/>
                  <a:pt x="3519763" y="3122441"/>
                </a:cubicBezTo>
                <a:cubicBezTo>
                  <a:pt x="3519763" y="3101555"/>
                  <a:pt x="3519763" y="3080669"/>
                  <a:pt x="3524984" y="3065004"/>
                </a:cubicBezTo>
                <a:cubicBezTo>
                  <a:pt x="3524984" y="3065004"/>
                  <a:pt x="3519763" y="3059783"/>
                  <a:pt x="3519763" y="3059783"/>
                </a:cubicBezTo>
                <a:cubicBezTo>
                  <a:pt x="3509321" y="3059783"/>
                  <a:pt x="3504100" y="3075447"/>
                  <a:pt x="3498879" y="3080669"/>
                </a:cubicBezTo>
                <a:cubicBezTo>
                  <a:pt x="3477995" y="3091112"/>
                  <a:pt x="3467553" y="3111998"/>
                  <a:pt x="3457111" y="3132884"/>
                </a:cubicBezTo>
                <a:cubicBezTo>
                  <a:pt x="3451890" y="3132884"/>
                  <a:pt x="3446669" y="3138105"/>
                  <a:pt x="3441448" y="3138105"/>
                </a:cubicBezTo>
                <a:cubicBezTo>
                  <a:pt x="3425785" y="3158991"/>
                  <a:pt x="3404901" y="3174655"/>
                  <a:pt x="3389239" y="3195541"/>
                </a:cubicBezTo>
                <a:cubicBezTo>
                  <a:pt x="3378797" y="3200763"/>
                  <a:pt x="3373576" y="3200763"/>
                  <a:pt x="3368355" y="3205984"/>
                </a:cubicBezTo>
                <a:cubicBezTo>
                  <a:pt x="3363134" y="3216427"/>
                  <a:pt x="3352692" y="3232091"/>
                  <a:pt x="3347470" y="3242534"/>
                </a:cubicBezTo>
                <a:cubicBezTo>
                  <a:pt x="3342249" y="3245145"/>
                  <a:pt x="3337028" y="3249061"/>
                  <a:pt x="3332460" y="3254283"/>
                </a:cubicBezTo>
                <a:lnTo>
                  <a:pt x="3323365" y="3270334"/>
                </a:lnTo>
                <a:lnTo>
                  <a:pt x="3321366" y="3268642"/>
                </a:lnTo>
                <a:cubicBezTo>
                  <a:pt x="3316145" y="3273863"/>
                  <a:pt x="3310924" y="3279085"/>
                  <a:pt x="3310924" y="3279085"/>
                </a:cubicBezTo>
                <a:lnTo>
                  <a:pt x="3309000" y="3284856"/>
                </a:lnTo>
                <a:lnTo>
                  <a:pt x="3297219" y="3288222"/>
                </a:lnTo>
                <a:cubicBezTo>
                  <a:pt x="3292650" y="3290833"/>
                  <a:pt x="3287429" y="3294749"/>
                  <a:pt x="3279598" y="3299971"/>
                </a:cubicBezTo>
                <a:cubicBezTo>
                  <a:pt x="3232609" y="3320857"/>
                  <a:pt x="3175178" y="3315635"/>
                  <a:pt x="3117747" y="3310414"/>
                </a:cubicBezTo>
                <a:cubicBezTo>
                  <a:pt x="3096863" y="3326078"/>
                  <a:pt x="3075979" y="3336521"/>
                  <a:pt x="3055095" y="3357407"/>
                </a:cubicBezTo>
                <a:cubicBezTo>
                  <a:pt x="3013328" y="3388736"/>
                  <a:pt x="2976780" y="3414843"/>
                  <a:pt x="2935013" y="3435729"/>
                </a:cubicBezTo>
                <a:cubicBezTo>
                  <a:pt x="2908908" y="3440950"/>
                  <a:pt x="2888024" y="3440950"/>
                  <a:pt x="2861919" y="3440950"/>
                </a:cubicBezTo>
                <a:cubicBezTo>
                  <a:pt x="2851477" y="3446172"/>
                  <a:pt x="2835814" y="3451393"/>
                  <a:pt x="2825372" y="3456615"/>
                </a:cubicBezTo>
                <a:cubicBezTo>
                  <a:pt x="2783604" y="3461836"/>
                  <a:pt x="2747057" y="3461836"/>
                  <a:pt x="2715731" y="3461836"/>
                </a:cubicBezTo>
                <a:cubicBezTo>
                  <a:pt x="2679184" y="3477501"/>
                  <a:pt x="2663521" y="3503608"/>
                  <a:pt x="2637417" y="3519272"/>
                </a:cubicBezTo>
                <a:cubicBezTo>
                  <a:pt x="2600870" y="3555823"/>
                  <a:pt x="2564322" y="3587152"/>
                  <a:pt x="2527776" y="3618480"/>
                </a:cubicBezTo>
                <a:cubicBezTo>
                  <a:pt x="2506892" y="3639366"/>
                  <a:pt x="2486008" y="3649809"/>
                  <a:pt x="2470345" y="3670695"/>
                </a:cubicBezTo>
                <a:cubicBezTo>
                  <a:pt x="2449461" y="3681138"/>
                  <a:pt x="2449461" y="3681138"/>
                  <a:pt x="2439019" y="3681138"/>
                </a:cubicBezTo>
                <a:cubicBezTo>
                  <a:pt x="2439019" y="3670695"/>
                  <a:pt x="2454682" y="3670695"/>
                  <a:pt x="2454682" y="3660252"/>
                </a:cubicBezTo>
                <a:cubicBezTo>
                  <a:pt x="2459903" y="3649809"/>
                  <a:pt x="2465124" y="3644588"/>
                  <a:pt x="2465124" y="3634145"/>
                </a:cubicBezTo>
                <a:cubicBezTo>
                  <a:pt x="2475566" y="3618480"/>
                  <a:pt x="2486008" y="3608037"/>
                  <a:pt x="2501671" y="3602816"/>
                </a:cubicBezTo>
                <a:cubicBezTo>
                  <a:pt x="2506892" y="3592373"/>
                  <a:pt x="2512113" y="3581930"/>
                  <a:pt x="2517334" y="3571487"/>
                </a:cubicBezTo>
                <a:cubicBezTo>
                  <a:pt x="2522555" y="3571487"/>
                  <a:pt x="2532997" y="3566266"/>
                  <a:pt x="2538218" y="3561044"/>
                </a:cubicBezTo>
                <a:cubicBezTo>
                  <a:pt x="2543439" y="3550601"/>
                  <a:pt x="2548660" y="3540158"/>
                  <a:pt x="2553880" y="3529715"/>
                </a:cubicBezTo>
                <a:cubicBezTo>
                  <a:pt x="2564322" y="3524494"/>
                  <a:pt x="2569544" y="3524494"/>
                  <a:pt x="2574764" y="3524494"/>
                </a:cubicBezTo>
                <a:cubicBezTo>
                  <a:pt x="2585206" y="3514051"/>
                  <a:pt x="2579986" y="3498387"/>
                  <a:pt x="2590428" y="3487944"/>
                </a:cubicBezTo>
                <a:cubicBezTo>
                  <a:pt x="2595648" y="3487944"/>
                  <a:pt x="2600870" y="3482722"/>
                  <a:pt x="2611312" y="3482722"/>
                </a:cubicBezTo>
                <a:cubicBezTo>
                  <a:pt x="2611312" y="3472279"/>
                  <a:pt x="2616532" y="3467058"/>
                  <a:pt x="2621754" y="3456615"/>
                </a:cubicBezTo>
                <a:cubicBezTo>
                  <a:pt x="2626975" y="3456615"/>
                  <a:pt x="2632196" y="3451393"/>
                  <a:pt x="2642638" y="3451393"/>
                </a:cubicBezTo>
                <a:cubicBezTo>
                  <a:pt x="2642638" y="3435729"/>
                  <a:pt x="2647859" y="3420064"/>
                  <a:pt x="2653079" y="3404400"/>
                </a:cubicBezTo>
                <a:cubicBezTo>
                  <a:pt x="2653079" y="3399179"/>
                  <a:pt x="2653079" y="3388736"/>
                  <a:pt x="2653079" y="3383514"/>
                </a:cubicBezTo>
                <a:cubicBezTo>
                  <a:pt x="2653079" y="3378293"/>
                  <a:pt x="2647859" y="3378293"/>
                  <a:pt x="2647859" y="3373071"/>
                </a:cubicBezTo>
                <a:cubicBezTo>
                  <a:pt x="2642638" y="3373071"/>
                  <a:pt x="2642638" y="3378293"/>
                  <a:pt x="2637417" y="3378293"/>
                </a:cubicBezTo>
                <a:cubicBezTo>
                  <a:pt x="2637417" y="3383514"/>
                  <a:pt x="2637417" y="3388736"/>
                  <a:pt x="2637417" y="3393957"/>
                </a:cubicBezTo>
                <a:cubicBezTo>
                  <a:pt x="2626975" y="3420064"/>
                  <a:pt x="2611312" y="3446172"/>
                  <a:pt x="2585206" y="3461836"/>
                </a:cubicBezTo>
                <a:cubicBezTo>
                  <a:pt x="2579986" y="3456615"/>
                  <a:pt x="2579986" y="3451393"/>
                  <a:pt x="2574764" y="3446172"/>
                </a:cubicBezTo>
                <a:cubicBezTo>
                  <a:pt x="2569544" y="3446172"/>
                  <a:pt x="2569544" y="3446172"/>
                  <a:pt x="2569544" y="3451393"/>
                </a:cubicBezTo>
                <a:cubicBezTo>
                  <a:pt x="2564322" y="3451393"/>
                  <a:pt x="2569544" y="3451393"/>
                  <a:pt x="2569544" y="3456615"/>
                </a:cubicBezTo>
                <a:cubicBezTo>
                  <a:pt x="2574764" y="3456615"/>
                  <a:pt x="2579986" y="3456615"/>
                  <a:pt x="2585206" y="3461836"/>
                </a:cubicBezTo>
                <a:cubicBezTo>
                  <a:pt x="2574764" y="3472279"/>
                  <a:pt x="2564322" y="3482722"/>
                  <a:pt x="2553880" y="3498387"/>
                </a:cubicBezTo>
                <a:cubicBezTo>
                  <a:pt x="2548660" y="3498387"/>
                  <a:pt x="2548660" y="3498387"/>
                  <a:pt x="2543439" y="3498387"/>
                </a:cubicBezTo>
                <a:cubicBezTo>
                  <a:pt x="2543439" y="3482722"/>
                  <a:pt x="2548660" y="3467058"/>
                  <a:pt x="2538218" y="3451393"/>
                </a:cubicBezTo>
                <a:cubicBezTo>
                  <a:pt x="2532997" y="3451393"/>
                  <a:pt x="2532997" y="3451393"/>
                  <a:pt x="2527776" y="3456615"/>
                </a:cubicBezTo>
                <a:cubicBezTo>
                  <a:pt x="2522555" y="3467058"/>
                  <a:pt x="2522555" y="3477501"/>
                  <a:pt x="2532997" y="3487944"/>
                </a:cubicBezTo>
                <a:cubicBezTo>
                  <a:pt x="2532997" y="3493165"/>
                  <a:pt x="2538218" y="3498387"/>
                  <a:pt x="2543439" y="3498387"/>
                </a:cubicBezTo>
                <a:cubicBezTo>
                  <a:pt x="2543439" y="3508830"/>
                  <a:pt x="2538218" y="3519272"/>
                  <a:pt x="2527776" y="3524494"/>
                </a:cubicBezTo>
                <a:cubicBezTo>
                  <a:pt x="2522555" y="3524494"/>
                  <a:pt x="2522555" y="3524494"/>
                  <a:pt x="2517334" y="3524494"/>
                </a:cubicBezTo>
                <a:cubicBezTo>
                  <a:pt x="2517334" y="3508830"/>
                  <a:pt x="2512113" y="3493165"/>
                  <a:pt x="2512113" y="3477501"/>
                </a:cubicBezTo>
                <a:cubicBezTo>
                  <a:pt x="2512113" y="3477501"/>
                  <a:pt x="2506892" y="3477501"/>
                  <a:pt x="2506892" y="3477501"/>
                </a:cubicBezTo>
                <a:cubicBezTo>
                  <a:pt x="2501671" y="3472279"/>
                  <a:pt x="2496450" y="3477501"/>
                  <a:pt x="2491229" y="3482722"/>
                </a:cubicBezTo>
                <a:cubicBezTo>
                  <a:pt x="2486008" y="3493165"/>
                  <a:pt x="2486008" y="3503608"/>
                  <a:pt x="2486008" y="3514051"/>
                </a:cubicBezTo>
                <a:cubicBezTo>
                  <a:pt x="2491229" y="3524494"/>
                  <a:pt x="2496450" y="3540158"/>
                  <a:pt x="2501671" y="3550601"/>
                </a:cubicBezTo>
                <a:cubicBezTo>
                  <a:pt x="2491229" y="3566266"/>
                  <a:pt x="2486008" y="3576709"/>
                  <a:pt x="2470345" y="3581930"/>
                </a:cubicBezTo>
                <a:cubicBezTo>
                  <a:pt x="2465124" y="3576709"/>
                  <a:pt x="2465124" y="3571487"/>
                  <a:pt x="2465124" y="3566266"/>
                </a:cubicBezTo>
                <a:cubicBezTo>
                  <a:pt x="2470345" y="3555823"/>
                  <a:pt x="2475566" y="3550601"/>
                  <a:pt x="2480787" y="3545380"/>
                </a:cubicBezTo>
                <a:cubicBezTo>
                  <a:pt x="2475566" y="3540158"/>
                  <a:pt x="2475566" y="3534937"/>
                  <a:pt x="2475566" y="3534937"/>
                </a:cubicBezTo>
                <a:cubicBezTo>
                  <a:pt x="2470345" y="3529715"/>
                  <a:pt x="2465124" y="3519272"/>
                  <a:pt x="2459903" y="3514051"/>
                </a:cubicBezTo>
                <a:cubicBezTo>
                  <a:pt x="2449461" y="3519272"/>
                  <a:pt x="2439019" y="3529715"/>
                  <a:pt x="2433798" y="3534937"/>
                </a:cubicBezTo>
                <a:cubicBezTo>
                  <a:pt x="2423356" y="3545380"/>
                  <a:pt x="2418135" y="3550601"/>
                  <a:pt x="2412914" y="3555823"/>
                </a:cubicBezTo>
                <a:cubicBezTo>
                  <a:pt x="2407693" y="3561044"/>
                  <a:pt x="2402472" y="3566266"/>
                  <a:pt x="2397251" y="3566266"/>
                </a:cubicBezTo>
                <a:cubicBezTo>
                  <a:pt x="2371146" y="3587152"/>
                  <a:pt x="2339820" y="3608037"/>
                  <a:pt x="2313715" y="3634145"/>
                </a:cubicBezTo>
                <a:cubicBezTo>
                  <a:pt x="2298052" y="3644588"/>
                  <a:pt x="2287610" y="3655031"/>
                  <a:pt x="2271947" y="3670695"/>
                </a:cubicBezTo>
                <a:cubicBezTo>
                  <a:pt x="2261506" y="3681138"/>
                  <a:pt x="2245842" y="3691581"/>
                  <a:pt x="2230180" y="3702024"/>
                </a:cubicBezTo>
                <a:cubicBezTo>
                  <a:pt x="2224958" y="3717688"/>
                  <a:pt x="2209296" y="3722910"/>
                  <a:pt x="2198854" y="3733353"/>
                </a:cubicBezTo>
                <a:cubicBezTo>
                  <a:pt x="2167528" y="3759460"/>
                  <a:pt x="2136202" y="3790789"/>
                  <a:pt x="2104876" y="3811675"/>
                </a:cubicBezTo>
                <a:cubicBezTo>
                  <a:pt x="2099655" y="3816896"/>
                  <a:pt x="2094434" y="3816896"/>
                  <a:pt x="2094434" y="3822118"/>
                </a:cubicBezTo>
                <a:cubicBezTo>
                  <a:pt x="2063108" y="3848225"/>
                  <a:pt x="2037003" y="3869111"/>
                  <a:pt x="2000456" y="3889997"/>
                </a:cubicBezTo>
                <a:cubicBezTo>
                  <a:pt x="1984793" y="3905661"/>
                  <a:pt x="1963909" y="3916104"/>
                  <a:pt x="1948246" y="3931769"/>
                </a:cubicBezTo>
                <a:cubicBezTo>
                  <a:pt x="1937804" y="3942212"/>
                  <a:pt x="1922141" y="3952655"/>
                  <a:pt x="1906478" y="3952655"/>
                </a:cubicBezTo>
                <a:cubicBezTo>
                  <a:pt x="1901257" y="3957876"/>
                  <a:pt x="1901257" y="3952655"/>
                  <a:pt x="1896036" y="3947433"/>
                </a:cubicBezTo>
                <a:cubicBezTo>
                  <a:pt x="1901257" y="3942212"/>
                  <a:pt x="1901257" y="3936990"/>
                  <a:pt x="1906478" y="3926547"/>
                </a:cubicBezTo>
                <a:cubicBezTo>
                  <a:pt x="1906478" y="3910883"/>
                  <a:pt x="1906478" y="3895218"/>
                  <a:pt x="1911699" y="3879554"/>
                </a:cubicBezTo>
                <a:cubicBezTo>
                  <a:pt x="1911699" y="3874333"/>
                  <a:pt x="1911699" y="3874333"/>
                  <a:pt x="1911699" y="3874333"/>
                </a:cubicBezTo>
                <a:cubicBezTo>
                  <a:pt x="1922141" y="3874333"/>
                  <a:pt x="1927362" y="3869111"/>
                  <a:pt x="1937804" y="3869111"/>
                </a:cubicBezTo>
                <a:cubicBezTo>
                  <a:pt x="1932583" y="3863890"/>
                  <a:pt x="1932583" y="3858668"/>
                  <a:pt x="1932583" y="3848225"/>
                </a:cubicBezTo>
                <a:cubicBezTo>
                  <a:pt x="1937804" y="3843004"/>
                  <a:pt x="1937804" y="3832561"/>
                  <a:pt x="1943025" y="3827339"/>
                </a:cubicBezTo>
                <a:cubicBezTo>
                  <a:pt x="1943025" y="3816896"/>
                  <a:pt x="1943025" y="3811675"/>
                  <a:pt x="1932583" y="3806453"/>
                </a:cubicBezTo>
                <a:cubicBezTo>
                  <a:pt x="1927362" y="3816896"/>
                  <a:pt x="1932583" y="3832561"/>
                  <a:pt x="1911699" y="3843004"/>
                </a:cubicBezTo>
                <a:cubicBezTo>
                  <a:pt x="1911699" y="3837782"/>
                  <a:pt x="1901257" y="3837782"/>
                  <a:pt x="1896036" y="3837782"/>
                </a:cubicBezTo>
                <a:cubicBezTo>
                  <a:pt x="1890815" y="3811675"/>
                  <a:pt x="1901257" y="3796010"/>
                  <a:pt x="1906478" y="3775125"/>
                </a:cubicBezTo>
                <a:cubicBezTo>
                  <a:pt x="1896036" y="3743796"/>
                  <a:pt x="1890815" y="3717688"/>
                  <a:pt x="1911699" y="3686360"/>
                </a:cubicBezTo>
                <a:cubicBezTo>
                  <a:pt x="1922141" y="3702024"/>
                  <a:pt x="1916920" y="3717688"/>
                  <a:pt x="1916920" y="3733353"/>
                </a:cubicBezTo>
                <a:cubicBezTo>
                  <a:pt x="1922141" y="3743796"/>
                  <a:pt x="1916920" y="3759460"/>
                  <a:pt x="1922141" y="3769903"/>
                </a:cubicBezTo>
                <a:cubicBezTo>
                  <a:pt x="1927362" y="3769903"/>
                  <a:pt x="1932583" y="3764682"/>
                  <a:pt x="1932583" y="3764682"/>
                </a:cubicBezTo>
                <a:cubicBezTo>
                  <a:pt x="1937804" y="3759460"/>
                  <a:pt x="1937804" y="3754239"/>
                  <a:pt x="1937804" y="3749017"/>
                </a:cubicBezTo>
                <a:cubicBezTo>
                  <a:pt x="1937804" y="3717688"/>
                  <a:pt x="1937804" y="3686360"/>
                  <a:pt x="1937804" y="3660252"/>
                </a:cubicBezTo>
                <a:cubicBezTo>
                  <a:pt x="1937804" y="3634145"/>
                  <a:pt x="1937804" y="3608037"/>
                  <a:pt x="1948246" y="3581930"/>
                </a:cubicBezTo>
                <a:cubicBezTo>
                  <a:pt x="1943025" y="3566266"/>
                  <a:pt x="1937804" y="3550601"/>
                  <a:pt x="1937804" y="3534937"/>
                </a:cubicBezTo>
                <a:cubicBezTo>
                  <a:pt x="1937804" y="3529715"/>
                  <a:pt x="1937804" y="3524494"/>
                  <a:pt x="1932583" y="3519272"/>
                </a:cubicBezTo>
                <a:cubicBezTo>
                  <a:pt x="1932583" y="3519272"/>
                  <a:pt x="1927362" y="3519272"/>
                  <a:pt x="1927362" y="3519272"/>
                </a:cubicBezTo>
                <a:cubicBezTo>
                  <a:pt x="1911699" y="3540158"/>
                  <a:pt x="1927362" y="3566266"/>
                  <a:pt x="1911699" y="3592373"/>
                </a:cubicBezTo>
                <a:cubicBezTo>
                  <a:pt x="1906478" y="3597595"/>
                  <a:pt x="1896036" y="3602816"/>
                  <a:pt x="1890815" y="3608037"/>
                </a:cubicBezTo>
                <a:cubicBezTo>
                  <a:pt x="1885594" y="3613259"/>
                  <a:pt x="1880373" y="3618480"/>
                  <a:pt x="1875152" y="3623702"/>
                </a:cubicBezTo>
                <a:cubicBezTo>
                  <a:pt x="1859489" y="3623702"/>
                  <a:pt x="1859489" y="3618480"/>
                  <a:pt x="1859489" y="3608037"/>
                </a:cubicBezTo>
                <a:cubicBezTo>
                  <a:pt x="1869931" y="3602816"/>
                  <a:pt x="1864710" y="3597595"/>
                  <a:pt x="1864710" y="3587152"/>
                </a:cubicBezTo>
                <a:cubicBezTo>
                  <a:pt x="1864710" y="3587152"/>
                  <a:pt x="1859489" y="3581930"/>
                  <a:pt x="1859489" y="3581930"/>
                </a:cubicBezTo>
                <a:cubicBezTo>
                  <a:pt x="1854268" y="3587152"/>
                  <a:pt x="1854268" y="3587152"/>
                  <a:pt x="1854268" y="3592373"/>
                </a:cubicBezTo>
                <a:cubicBezTo>
                  <a:pt x="1854268" y="3597595"/>
                  <a:pt x="1859489" y="3602816"/>
                  <a:pt x="1859489" y="3608037"/>
                </a:cubicBezTo>
                <a:cubicBezTo>
                  <a:pt x="1854268" y="3613259"/>
                  <a:pt x="1854268" y="3618480"/>
                  <a:pt x="1854268" y="3628923"/>
                </a:cubicBezTo>
                <a:cubicBezTo>
                  <a:pt x="1849047" y="3644588"/>
                  <a:pt x="1843826" y="3655031"/>
                  <a:pt x="1828163" y="3660252"/>
                </a:cubicBezTo>
                <a:cubicBezTo>
                  <a:pt x="1822942" y="3665474"/>
                  <a:pt x="1817721" y="3670695"/>
                  <a:pt x="1807279" y="3670695"/>
                </a:cubicBezTo>
                <a:cubicBezTo>
                  <a:pt x="1796838" y="3660252"/>
                  <a:pt x="1802059" y="3649809"/>
                  <a:pt x="1802059" y="3634145"/>
                </a:cubicBezTo>
                <a:cubicBezTo>
                  <a:pt x="1807279" y="3628923"/>
                  <a:pt x="1817721" y="3623702"/>
                  <a:pt x="1822942" y="3618480"/>
                </a:cubicBezTo>
                <a:cubicBezTo>
                  <a:pt x="1822942" y="3608037"/>
                  <a:pt x="1812500" y="3613259"/>
                  <a:pt x="1807279" y="3613259"/>
                </a:cubicBezTo>
                <a:cubicBezTo>
                  <a:pt x="1802059" y="3613259"/>
                  <a:pt x="1796838" y="3608037"/>
                  <a:pt x="1791617" y="3608037"/>
                </a:cubicBezTo>
                <a:cubicBezTo>
                  <a:pt x="1791617" y="3623702"/>
                  <a:pt x="1786396" y="3634145"/>
                  <a:pt x="1786396" y="3649809"/>
                </a:cubicBezTo>
                <a:cubicBezTo>
                  <a:pt x="1786396" y="3660252"/>
                  <a:pt x="1791617" y="3675917"/>
                  <a:pt x="1786396" y="3696803"/>
                </a:cubicBezTo>
                <a:cubicBezTo>
                  <a:pt x="1786396" y="3696803"/>
                  <a:pt x="1781175" y="3707245"/>
                  <a:pt x="1775954" y="3712467"/>
                </a:cubicBezTo>
                <a:cubicBezTo>
                  <a:pt x="1770733" y="3717688"/>
                  <a:pt x="1760291" y="3717688"/>
                  <a:pt x="1755070" y="3722910"/>
                </a:cubicBezTo>
                <a:cubicBezTo>
                  <a:pt x="1749849" y="3728131"/>
                  <a:pt x="1744628" y="3733353"/>
                  <a:pt x="1739407" y="3738574"/>
                </a:cubicBezTo>
                <a:cubicBezTo>
                  <a:pt x="1728965" y="3738574"/>
                  <a:pt x="1728965" y="3728131"/>
                  <a:pt x="1723744" y="3722910"/>
                </a:cubicBezTo>
                <a:cubicBezTo>
                  <a:pt x="1718523" y="3722910"/>
                  <a:pt x="1713302" y="3722910"/>
                  <a:pt x="1713302" y="3728131"/>
                </a:cubicBezTo>
                <a:cubicBezTo>
                  <a:pt x="1713302" y="3738574"/>
                  <a:pt x="1718523" y="3754239"/>
                  <a:pt x="1708081" y="3764682"/>
                </a:cubicBezTo>
                <a:cubicBezTo>
                  <a:pt x="1708081" y="3764682"/>
                  <a:pt x="1702860" y="3769903"/>
                  <a:pt x="1702860" y="3769903"/>
                </a:cubicBezTo>
                <a:cubicBezTo>
                  <a:pt x="1697639" y="3754239"/>
                  <a:pt x="1697639" y="3743796"/>
                  <a:pt x="1697639" y="3728131"/>
                </a:cubicBezTo>
                <a:cubicBezTo>
                  <a:pt x="1692418" y="3717688"/>
                  <a:pt x="1692418" y="3702024"/>
                  <a:pt x="1692418" y="3691581"/>
                </a:cubicBezTo>
                <a:cubicBezTo>
                  <a:pt x="1692418" y="3681138"/>
                  <a:pt x="1692418" y="3665474"/>
                  <a:pt x="1692418" y="3655031"/>
                </a:cubicBezTo>
                <a:cubicBezTo>
                  <a:pt x="1692418" y="3644588"/>
                  <a:pt x="1692418" y="3628923"/>
                  <a:pt x="1687197" y="3618480"/>
                </a:cubicBezTo>
                <a:cubicBezTo>
                  <a:pt x="1676755" y="3628923"/>
                  <a:pt x="1681976" y="3639366"/>
                  <a:pt x="1681976" y="3655031"/>
                </a:cubicBezTo>
                <a:cubicBezTo>
                  <a:pt x="1676755" y="3665474"/>
                  <a:pt x="1676755" y="3675917"/>
                  <a:pt x="1676755" y="3686360"/>
                </a:cubicBezTo>
                <a:cubicBezTo>
                  <a:pt x="1676755" y="3696803"/>
                  <a:pt x="1681976" y="3707245"/>
                  <a:pt x="1681976" y="3722910"/>
                </a:cubicBezTo>
                <a:cubicBezTo>
                  <a:pt x="1681976" y="3733353"/>
                  <a:pt x="1676755" y="3743796"/>
                  <a:pt x="1676755" y="3754239"/>
                </a:cubicBezTo>
                <a:cubicBezTo>
                  <a:pt x="1676755" y="3764682"/>
                  <a:pt x="1681976" y="3775125"/>
                  <a:pt x="1687197" y="3780346"/>
                </a:cubicBezTo>
                <a:cubicBezTo>
                  <a:pt x="1681976" y="3806453"/>
                  <a:pt x="1666313" y="3816896"/>
                  <a:pt x="1645429" y="3822118"/>
                </a:cubicBezTo>
                <a:cubicBezTo>
                  <a:pt x="1629766" y="3837782"/>
                  <a:pt x="1619324" y="3858668"/>
                  <a:pt x="1598440" y="3869111"/>
                </a:cubicBezTo>
                <a:cubicBezTo>
                  <a:pt x="1587998" y="3863890"/>
                  <a:pt x="1593219" y="3853447"/>
                  <a:pt x="1593219" y="3843004"/>
                </a:cubicBezTo>
                <a:cubicBezTo>
                  <a:pt x="1603661" y="3837782"/>
                  <a:pt x="1608882" y="3837782"/>
                  <a:pt x="1619324" y="3832561"/>
                </a:cubicBezTo>
                <a:cubicBezTo>
                  <a:pt x="1619324" y="3827339"/>
                  <a:pt x="1624545" y="3816896"/>
                  <a:pt x="1629766" y="3811675"/>
                </a:cubicBezTo>
                <a:cubicBezTo>
                  <a:pt x="1634987" y="3806453"/>
                  <a:pt x="1640208" y="3801232"/>
                  <a:pt x="1645429" y="3796010"/>
                </a:cubicBezTo>
                <a:cubicBezTo>
                  <a:pt x="1650650" y="3790789"/>
                  <a:pt x="1650650" y="3790789"/>
                  <a:pt x="1650650" y="3785568"/>
                </a:cubicBezTo>
                <a:cubicBezTo>
                  <a:pt x="1650650" y="3769903"/>
                  <a:pt x="1650650" y="3754239"/>
                  <a:pt x="1661092" y="3738574"/>
                </a:cubicBezTo>
                <a:cubicBezTo>
                  <a:pt x="1650650" y="3712467"/>
                  <a:pt x="1650650" y="3691581"/>
                  <a:pt x="1655871" y="3670695"/>
                </a:cubicBezTo>
                <a:cubicBezTo>
                  <a:pt x="1661092" y="3660252"/>
                  <a:pt x="1655871" y="3644588"/>
                  <a:pt x="1655871" y="3634145"/>
                </a:cubicBezTo>
                <a:cubicBezTo>
                  <a:pt x="1661092" y="3628923"/>
                  <a:pt x="1661092" y="3618480"/>
                  <a:pt x="1666313" y="3613259"/>
                </a:cubicBezTo>
                <a:cubicBezTo>
                  <a:pt x="1655871" y="3602816"/>
                  <a:pt x="1655871" y="3602816"/>
                  <a:pt x="1645429" y="3608037"/>
                </a:cubicBezTo>
                <a:cubicBezTo>
                  <a:pt x="1640208" y="3613259"/>
                  <a:pt x="1640208" y="3623702"/>
                  <a:pt x="1640208" y="3628923"/>
                </a:cubicBezTo>
                <a:cubicBezTo>
                  <a:pt x="1640208" y="3644588"/>
                  <a:pt x="1640208" y="3655031"/>
                  <a:pt x="1640208" y="3665474"/>
                </a:cubicBezTo>
                <a:cubicBezTo>
                  <a:pt x="1640208" y="3670695"/>
                  <a:pt x="1634987" y="3675917"/>
                  <a:pt x="1629766" y="3675917"/>
                </a:cubicBezTo>
                <a:cubicBezTo>
                  <a:pt x="1629766" y="3670695"/>
                  <a:pt x="1624545" y="3670695"/>
                  <a:pt x="1624545" y="3665474"/>
                </a:cubicBezTo>
                <a:cubicBezTo>
                  <a:pt x="1619324" y="3660252"/>
                  <a:pt x="1629766" y="3649809"/>
                  <a:pt x="1619324" y="3644588"/>
                </a:cubicBezTo>
                <a:cubicBezTo>
                  <a:pt x="1608882" y="3649809"/>
                  <a:pt x="1608882" y="3649809"/>
                  <a:pt x="1603661" y="3675917"/>
                </a:cubicBezTo>
                <a:cubicBezTo>
                  <a:pt x="1603661" y="3686360"/>
                  <a:pt x="1608882" y="3696803"/>
                  <a:pt x="1619324" y="3707245"/>
                </a:cubicBezTo>
                <a:cubicBezTo>
                  <a:pt x="1624545" y="3702024"/>
                  <a:pt x="1629766" y="3702024"/>
                  <a:pt x="1634987" y="3702024"/>
                </a:cubicBezTo>
                <a:cubicBezTo>
                  <a:pt x="1640208" y="3707245"/>
                  <a:pt x="1640208" y="3707245"/>
                  <a:pt x="1634987" y="3712467"/>
                </a:cubicBezTo>
                <a:cubicBezTo>
                  <a:pt x="1629766" y="3717688"/>
                  <a:pt x="1624545" y="3717688"/>
                  <a:pt x="1619324" y="3722910"/>
                </a:cubicBezTo>
                <a:cubicBezTo>
                  <a:pt x="1619324" y="3722910"/>
                  <a:pt x="1614103" y="3728131"/>
                  <a:pt x="1614103" y="3733353"/>
                </a:cubicBezTo>
                <a:cubicBezTo>
                  <a:pt x="1614103" y="3743796"/>
                  <a:pt x="1614103" y="3759460"/>
                  <a:pt x="1608882" y="3775125"/>
                </a:cubicBezTo>
                <a:cubicBezTo>
                  <a:pt x="1608882" y="3790789"/>
                  <a:pt x="1608882" y="3806453"/>
                  <a:pt x="1598440" y="3822118"/>
                </a:cubicBezTo>
                <a:cubicBezTo>
                  <a:pt x="1587998" y="3827339"/>
                  <a:pt x="1582777" y="3816896"/>
                  <a:pt x="1572335" y="3816896"/>
                </a:cubicBezTo>
                <a:cubicBezTo>
                  <a:pt x="1567114" y="3843004"/>
                  <a:pt x="1556672" y="3869111"/>
                  <a:pt x="1567114" y="3895218"/>
                </a:cubicBezTo>
                <a:cubicBezTo>
                  <a:pt x="1561893" y="3895218"/>
                  <a:pt x="1556672" y="3900440"/>
                  <a:pt x="1556672" y="3900440"/>
                </a:cubicBezTo>
                <a:cubicBezTo>
                  <a:pt x="1551451" y="3895218"/>
                  <a:pt x="1546230" y="3895218"/>
                  <a:pt x="1541009" y="3889997"/>
                </a:cubicBezTo>
                <a:cubicBezTo>
                  <a:pt x="1535788" y="3889997"/>
                  <a:pt x="1530567" y="3889997"/>
                  <a:pt x="1530567" y="3889997"/>
                </a:cubicBezTo>
                <a:cubicBezTo>
                  <a:pt x="1520125" y="3900440"/>
                  <a:pt x="1525346" y="3916104"/>
                  <a:pt x="1520125" y="3926547"/>
                </a:cubicBezTo>
                <a:cubicBezTo>
                  <a:pt x="1520125" y="3931769"/>
                  <a:pt x="1514904" y="3931769"/>
                  <a:pt x="1509683" y="3936990"/>
                </a:cubicBezTo>
                <a:cubicBezTo>
                  <a:pt x="1509683" y="3910883"/>
                  <a:pt x="1509683" y="3889997"/>
                  <a:pt x="1509683" y="3863890"/>
                </a:cubicBezTo>
                <a:cubicBezTo>
                  <a:pt x="1504462" y="3858668"/>
                  <a:pt x="1509683" y="3853447"/>
                  <a:pt x="1509683" y="3843004"/>
                </a:cubicBezTo>
                <a:cubicBezTo>
                  <a:pt x="1509683" y="3822118"/>
                  <a:pt x="1514904" y="3801232"/>
                  <a:pt x="1509683" y="3780346"/>
                </a:cubicBezTo>
                <a:cubicBezTo>
                  <a:pt x="1509683" y="3775125"/>
                  <a:pt x="1504462" y="3769903"/>
                  <a:pt x="1499241" y="3769903"/>
                </a:cubicBezTo>
                <a:cubicBezTo>
                  <a:pt x="1504462" y="3754239"/>
                  <a:pt x="1504462" y="3743796"/>
                  <a:pt x="1504462" y="3728131"/>
                </a:cubicBezTo>
                <a:cubicBezTo>
                  <a:pt x="1504462" y="3722910"/>
                  <a:pt x="1499241" y="3722910"/>
                  <a:pt x="1499241" y="3717688"/>
                </a:cubicBezTo>
                <a:cubicBezTo>
                  <a:pt x="1494020" y="3717688"/>
                  <a:pt x="1494020" y="3717688"/>
                  <a:pt x="1488799" y="3717688"/>
                </a:cubicBezTo>
                <a:cubicBezTo>
                  <a:pt x="1488799" y="3722910"/>
                  <a:pt x="1488799" y="3728131"/>
                  <a:pt x="1488799" y="3733353"/>
                </a:cubicBezTo>
                <a:cubicBezTo>
                  <a:pt x="1488799" y="3738574"/>
                  <a:pt x="1494020" y="3743796"/>
                  <a:pt x="1488799" y="3749017"/>
                </a:cubicBezTo>
                <a:cubicBezTo>
                  <a:pt x="1473136" y="3749017"/>
                  <a:pt x="1462694" y="3743796"/>
                  <a:pt x="1452252" y="3738574"/>
                </a:cubicBezTo>
                <a:cubicBezTo>
                  <a:pt x="1447031" y="3728131"/>
                  <a:pt x="1441810" y="3722910"/>
                  <a:pt x="1426147" y="3722910"/>
                </a:cubicBezTo>
                <a:cubicBezTo>
                  <a:pt x="1420926" y="3733353"/>
                  <a:pt x="1415706" y="3749017"/>
                  <a:pt x="1410485" y="3759460"/>
                </a:cubicBezTo>
                <a:cubicBezTo>
                  <a:pt x="1405264" y="3754239"/>
                  <a:pt x="1400043" y="3754239"/>
                  <a:pt x="1394822" y="3749017"/>
                </a:cubicBezTo>
                <a:cubicBezTo>
                  <a:pt x="1373938" y="3759460"/>
                  <a:pt x="1389601" y="3775125"/>
                  <a:pt x="1379159" y="3790789"/>
                </a:cubicBezTo>
                <a:cubicBezTo>
                  <a:pt x="1373938" y="3785568"/>
                  <a:pt x="1373938" y="3780346"/>
                  <a:pt x="1368717" y="3775125"/>
                </a:cubicBezTo>
                <a:cubicBezTo>
                  <a:pt x="1368717" y="3759460"/>
                  <a:pt x="1373938" y="3749017"/>
                  <a:pt x="1363496" y="3743796"/>
                </a:cubicBezTo>
                <a:cubicBezTo>
                  <a:pt x="1368717" y="3728131"/>
                  <a:pt x="1373938" y="3717688"/>
                  <a:pt x="1373938" y="3707245"/>
                </a:cubicBezTo>
                <a:cubicBezTo>
                  <a:pt x="1363496" y="3696803"/>
                  <a:pt x="1358275" y="3686360"/>
                  <a:pt x="1363496" y="3670695"/>
                </a:cubicBezTo>
                <a:cubicBezTo>
                  <a:pt x="1368717" y="3660252"/>
                  <a:pt x="1368717" y="3649809"/>
                  <a:pt x="1368717" y="3634145"/>
                </a:cubicBezTo>
                <a:cubicBezTo>
                  <a:pt x="1368717" y="3634145"/>
                  <a:pt x="1373938" y="3628923"/>
                  <a:pt x="1373938" y="3623702"/>
                </a:cubicBezTo>
                <a:cubicBezTo>
                  <a:pt x="1384380" y="3623702"/>
                  <a:pt x="1389601" y="3628923"/>
                  <a:pt x="1384380" y="3639366"/>
                </a:cubicBezTo>
                <a:cubicBezTo>
                  <a:pt x="1379159" y="3655031"/>
                  <a:pt x="1389601" y="3670695"/>
                  <a:pt x="1389601" y="3691581"/>
                </a:cubicBezTo>
                <a:cubicBezTo>
                  <a:pt x="1389601" y="3696803"/>
                  <a:pt x="1394822" y="3702024"/>
                  <a:pt x="1400043" y="3696803"/>
                </a:cubicBezTo>
                <a:cubicBezTo>
                  <a:pt x="1405264" y="3639366"/>
                  <a:pt x="1405264" y="3623702"/>
                  <a:pt x="1394822" y="3587152"/>
                </a:cubicBezTo>
                <a:cubicBezTo>
                  <a:pt x="1394822" y="3587152"/>
                  <a:pt x="1389601" y="3587152"/>
                  <a:pt x="1384380" y="3587152"/>
                </a:cubicBezTo>
                <a:cubicBezTo>
                  <a:pt x="1384380" y="3592373"/>
                  <a:pt x="1379159" y="3592373"/>
                  <a:pt x="1379159" y="3592373"/>
                </a:cubicBezTo>
                <a:cubicBezTo>
                  <a:pt x="1379159" y="3592373"/>
                  <a:pt x="1373938" y="3592373"/>
                  <a:pt x="1373938" y="3592373"/>
                </a:cubicBezTo>
                <a:cubicBezTo>
                  <a:pt x="1368717" y="3581930"/>
                  <a:pt x="1363496" y="3571487"/>
                  <a:pt x="1358275" y="3555823"/>
                </a:cubicBezTo>
                <a:cubicBezTo>
                  <a:pt x="1353054" y="3571487"/>
                  <a:pt x="1353054" y="3581930"/>
                  <a:pt x="1353054" y="3592373"/>
                </a:cubicBezTo>
                <a:cubicBezTo>
                  <a:pt x="1353054" y="3602816"/>
                  <a:pt x="1347833" y="3613259"/>
                  <a:pt x="1353054" y="3628923"/>
                </a:cubicBezTo>
                <a:cubicBezTo>
                  <a:pt x="1358275" y="3639366"/>
                  <a:pt x="1347833" y="3649809"/>
                  <a:pt x="1347833" y="3660252"/>
                </a:cubicBezTo>
                <a:cubicBezTo>
                  <a:pt x="1342612" y="3665474"/>
                  <a:pt x="1353054" y="3675917"/>
                  <a:pt x="1342612" y="3681138"/>
                </a:cubicBezTo>
                <a:cubicBezTo>
                  <a:pt x="1342612" y="3675917"/>
                  <a:pt x="1337391" y="3670695"/>
                  <a:pt x="1332170" y="3665474"/>
                </a:cubicBezTo>
                <a:cubicBezTo>
                  <a:pt x="1332170" y="3649809"/>
                  <a:pt x="1332170" y="3628923"/>
                  <a:pt x="1332170" y="3613259"/>
                </a:cubicBezTo>
                <a:cubicBezTo>
                  <a:pt x="1332170" y="3602816"/>
                  <a:pt x="1326949" y="3597595"/>
                  <a:pt x="1326949" y="3592373"/>
                </a:cubicBezTo>
                <a:cubicBezTo>
                  <a:pt x="1326949" y="3581930"/>
                  <a:pt x="1332170" y="3571487"/>
                  <a:pt x="1332170" y="3555823"/>
                </a:cubicBezTo>
                <a:cubicBezTo>
                  <a:pt x="1332170" y="3550601"/>
                  <a:pt x="1326949" y="3540158"/>
                  <a:pt x="1326949" y="3529715"/>
                </a:cubicBezTo>
                <a:cubicBezTo>
                  <a:pt x="1332170" y="3508830"/>
                  <a:pt x="1342612" y="3493165"/>
                  <a:pt x="1342612" y="3472279"/>
                </a:cubicBezTo>
                <a:cubicBezTo>
                  <a:pt x="1337391" y="3467058"/>
                  <a:pt x="1332170" y="3461836"/>
                  <a:pt x="1326949" y="3456615"/>
                </a:cubicBezTo>
                <a:cubicBezTo>
                  <a:pt x="1326949" y="3446172"/>
                  <a:pt x="1332170" y="3435729"/>
                  <a:pt x="1342612" y="3430507"/>
                </a:cubicBezTo>
                <a:cubicBezTo>
                  <a:pt x="1353054" y="3440950"/>
                  <a:pt x="1353054" y="3456615"/>
                  <a:pt x="1353054" y="3472279"/>
                </a:cubicBezTo>
                <a:cubicBezTo>
                  <a:pt x="1353054" y="3487944"/>
                  <a:pt x="1353054" y="3498387"/>
                  <a:pt x="1353054" y="3514051"/>
                </a:cubicBezTo>
                <a:cubicBezTo>
                  <a:pt x="1368717" y="3508830"/>
                  <a:pt x="1358275" y="3493165"/>
                  <a:pt x="1368717" y="3482722"/>
                </a:cubicBezTo>
                <a:cubicBezTo>
                  <a:pt x="1373938" y="3472279"/>
                  <a:pt x="1373938" y="3461836"/>
                  <a:pt x="1373938" y="3451393"/>
                </a:cubicBezTo>
                <a:cubicBezTo>
                  <a:pt x="1384380" y="3446172"/>
                  <a:pt x="1389601" y="3446172"/>
                  <a:pt x="1394822" y="3446172"/>
                </a:cubicBezTo>
                <a:cubicBezTo>
                  <a:pt x="1405264" y="3425286"/>
                  <a:pt x="1405264" y="3425286"/>
                  <a:pt x="1394822" y="3388736"/>
                </a:cubicBezTo>
                <a:cubicBezTo>
                  <a:pt x="1394822" y="3383514"/>
                  <a:pt x="1400043" y="3378293"/>
                  <a:pt x="1400043" y="3367850"/>
                </a:cubicBezTo>
                <a:cubicBezTo>
                  <a:pt x="1400043" y="3362628"/>
                  <a:pt x="1400043" y="3357407"/>
                  <a:pt x="1405264" y="3346964"/>
                </a:cubicBezTo>
                <a:cubicBezTo>
                  <a:pt x="1400043" y="3336521"/>
                  <a:pt x="1394822" y="3331299"/>
                  <a:pt x="1394822" y="3320857"/>
                </a:cubicBezTo>
                <a:cubicBezTo>
                  <a:pt x="1389601" y="3310414"/>
                  <a:pt x="1389601" y="3299971"/>
                  <a:pt x="1389601" y="3289528"/>
                </a:cubicBezTo>
                <a:cubicBezTo>
                  <a:pt x="1384380" y="3289528"/>
                  <a:pt x="1379159" y="3284306"/>
                  <a:pt x="1373938" y="3279085"/>
                </a:cubicBezTo>
                <a:cubicBezTo>
                  <a:pt x="1373938" y="3252977"/>
                  <a:pt x="1373938" y="3226870"/>
                  <a:pt x="1373938" y="3200763"/>
                </a:cubicBezTo>
                <a:cubicBezTo>
                  <a:pt x="1373938" y="3195541"/>
                  <a:pt x="1373938" y="3185098"/>
                  <a:pt x="1384380" y="3179877"/>
                </a:cubicBezTo>
                <a:cubicBezTo>
                  <a:pt x="1384380" y="3190320"/>
                  <a:pt x="1384380" y="3200763"/>
                  <a:pt x="1389601" y="3211206"/>
                </a:cubicBezTo>
                <a:cubicBezTo>
                  <a:pt x="1394822" y="3226870"/>
                  <a:pt x="1394822" y="3242534"/>
                  <a:pt x="1384380" y="3258199"/>
                </a:cubicBezTo>
                <a:cubicBezTo>
                  <a:pt x="1384380" y="3258199"/>
                  <a:pt x="1384380" y="3263420"/>
                  <a:pt x="1384380" y="3268642"/>
                </a:cubicBezTo>
                <a:cubicBezTo>
                  <a:pt x="1389601" y="3273863"/>
                  <a:pt x="1394822" y="3273863"/>
                  <a:pt x="1400043" y="3273863"/>
                </a:cubicBezTo>
                <a:cubicBezTo>
                  <a:pt x="1405264" y="3268642"/>
                  <a:pt x="1400043" y="3252977"/>
                  <a:pt x="1410485" y="3247756"/>
                </a:cubicBezTo>
                <a:cubicBezTo>
                  <a:pt x="1410485" y="3247756"/>
                  <a:pt x="1415706" y="3247756"/>
                  <a:pt x="1415706" y="3252977"/>
                </a:cubicBezTo>
                <a:cubicBezTo>
                  <a:pt x="1420926" y="3268642"/>
                  <a:pt x="1420926" y="3279085"/>
                  <a:pt x="1426147" y="3294749"/>
                </a:cubicBezTo>
                <a:cubicBezTo>
                  <a:pt x="1426147" y="3299971"/>
                  <a:pt x="1431368" y="3305192"/>
                  <a:pt x="1431368" y="3305192"/>
                </a:cubicBezTo>
                <a:cubicBezTo>
                  <a:pt x="1441810" y="3299971"/>
                  <a:pt x="1457473" y="3310414"/>
                  <a:pt x="1467915" y="3299971"/>
                </a:cubicBezTo>
                <a:cubicBezTo>
                  <a:pt x="1473136" y="3284306"/>
                  <a:pt x="1473136" y="3268642"/>
                  <a:pt x="1473136" y="3258199"/>
                </a:cubicBezTo>
                <a:cubicBezTo>
                  <a:pt x="1473136" y="3252977"/>
                  <a:pt x="1467915" y="3252977"/>
                  <a:pt x="1467915" y="3247756"/>
                </a:cubicBezTo>
                <a:cubicBezTo>
                  <a:pt x="1462694" y="3247756"/>
                  <a:pt x="1457473" y="3252977"/>
                  <a:pt x="1457473" y="3258199"/>
                </a:cubicBezTo>
                <a:cubicBezTo>
                  <a:pt x="1452252" y="3263420"/>
                  <a:pt x="1457473" y="3273863"/>
                  <a:pt x="1457473" y="3279085"/>
                </a:cubicBezTo>
                <a:cubicBezTo>
                  <a:pt x="1457473" y="3284306"/>
                  <a:pt x="1457473" y="3284306"/>
                  <a:pt x="1452252" y="3289528"/>
                </a:cubicBezTo>
                <a:cubicBezTo>
                  <a:pt x="1447031" y="3289528"/>
                  <a:pt x="1441810" y="3289528"/>
                  <a:pt x="1441810" y="3284306"/>
                </a:cubicBezTo>
                <a:cubicBezTo>
                  <a:pt x="1436589" y="3279085"/>
                  <a:pt x="1436589" y="3273863"/>
                  <a:pt x="1436589" y="3273863"/>
                </a:cubicBezTo>
                <a:cubicBezTo>
                  <a:pt x="1436589" y="3258199"/>
                  <a:pt x="1441810" y="3247756"/>
                  <a:pt x="1436589" y="3237313"/>
                </a:cubicBezTo>
                <a:cubicBezTo>
                  <a:pt x="1436589" y="3221649"/>
                  <a:pt x="1436589" y="3211206"/>
                  <a:pt x="1441810" y="3200763"/>
                </a:cubicBezTo>
                <a:cubicBezTo>
                  <a:pt x="1441810" y="3195541"/>
                  <a:pt x="1441810" y="3185098"/>
                  <a:pt x="1441810" y="3179877"/>
                </a:cubicBezTo>
                <a:cubicBezTo>
                  <a:pt x="1441810" y="3164212"/>
                  <a:pt x="1431368" y="3148548"/>
                  <a:pt x="1431368" y="3127662"/>
                </a:cubicBezTo>
                <a:cubicBezTo>
                  <a:pt x="1431368" y="3122441"/>
                  <a:pt x="1426147" y="3122441"/>
                  <a:pt x="1426147" y="3122441"/>
                </a:cubicBezTo>
                <a:cubicBezTo>
                  <a:pt x="1420926" y="3132884"/>
                  <a:pt x="1420926" y="3143326"/>
                  <a:pt x="1420926" y="3153769"/>
                </a:cubicBezTo>
                <a:cubicBezTo>
                  <a:pt x="1415706" y="3164212"/>
                  <a:pt x="1415706" y="3169434"/>
                  <a:pt x="1405264" y="3179877"/>
                </a:cubicBezTo>
                <a:cubicBezTo>
                  <a:pt x="1400043" y="3179877"/>
                  <a:pt x="1389601" y="3179877"/>
                  <a:pt x="1384380" y="3179877"/>
                </a:cubicBezTo>
                <a:cubicBezTo>
                  <a:pt x="1379159" y="3174655"/>
                  <a:pt x="1373938" y="3169434"/>
                  <a:pt x="1373938" y="3158991"/>
                </a:cubicBezTo>
                <a:cubicBezTo>
                  <a:pt x="1373938" y="3153769"/>
                  <a:pt x="1379159" y="3148548"/>
                  <a:pt x="1379159" y="3143326"/>
                </a:cubicBezTo>
                <a:cubicBezTo>
                  <a:pt x="1384380" y="3148548"/>
                  <a:pt x="1389601" y="3148548"/>
                  <a:pt x="1394822" y="3153769"/>
                </a:cubicBezTo>
                <a:cubicBezTo>
                  <a:pt x="1400043" y="3148548"/>
                  <a:pt x="1400043" y="3158991"/>
                  <a:pt x="1400043" y="3148548"/>
                </a:cubicBezTo>
                <a:cubicBezTo>
                  <a:pt x="1400043" y="3138105"/>
                  <a:pt x="1400043" y="3127662"/>
                  <a:pt x="1400043" y="3122441"/>
                </a:cubicBezTo>
                <a:cubicBezTo>
                  <a:pt x="1394822" y="3101555"/>
                  <a:pt x="1400043" y="3080669"/>
                  <a:pt x="1405264" y="3065004"/>
                </a:cubicBezTo>
                <a:cubicBezTo>
                  <a:pt x="1410485" y="3054561"/>
                  <a:pt x="1420926" y="3065004"/>
                  <a:pt x="1426147" y="3059783"/>
                </a:cubicBezTo>
                <a:cubicBezTo>
                  <a:pt x="1436589" y="3054561"/>
                  <a:pt x="1441810" y="3044118"/>
                  <a:pt x="1441810" y="3033676"/>
                </a:cubicBezTo>
                <a:cubicBezTo>
                  <a:pt x="1436589" y="3023233"/>
                  <a:pt x="1436589" y="3018011"/>
                  <a:pt x="1431368" y="3007568"/>
                </a:cubicBezTo>
                <a:cubicBezTo>
                  <a:pt x="1431368" y="3002347"/>
                  <a:pt x="1431368" y="2997125"/>
                  <a:pt x="1436589" y="2991904"/>
                </a:cubicBezTo>
                <a:cubicBezTo>
                  <a:pt x="1447031" y="2991904"/>
                  <a:pt x="1462694" y="2991904"/>
                  <a:pt x="1473136" y="2991904"/>
                </a:cubicBezTo>
                <a:cubicBezTo>
                  <a:pt x="1473136" y="2986682"/>
                  <a:pt x="1467915" y="2976239"/>
                  <a:pt x="1467915" y="2971018"/>
                </a:cubicBezTo>
                <a:cubicBezTo>
                  <a:pt x="1473136" y="2965796"/>
                  <a:pt x="1478357" y="2960575"/>
                  <a:pt x="1483578" y="2960575"/>
                </a:cubicBezTo>
                <a:cubicBezTo>
                  <a:pt x="1488799" y="2950132"/>
                  <a:pt x="1478357" y="2939689"/>
                  <a:pt x="1478357" y="2929246"/>
                </a:cubicBezTo>
                <a:cubicBezTo>
                  <a:pt x="1473136" y="2924025"/>
                  <a:pt x="1473136" y="2913582"/>
                  <a:pt x="1473136" y="2903139"/>
                </a:cubicBezTo>
                <a:cubicBezTo>
                  <a:pt x="1478357" y="2903139"/>
                  <a:pt x="1483578" y="2908360"/>
                  <a:pt x="1488799" y="2908360"/>
                </a:cubicBezTo>
                <a:cubicBezTo>
                  <a:pt x="1494020" y="2913582"/>
                  <a:pt x="1499241" y="2918803"/>
                  <a:pt x="1499241" y="2918803"/>
                </a:cubicBezTo>
                <a:cubicBezTo>
                  <a:pt x="1509683" y="2918803"/>
                  <a:pt x="1509683" y="2913582"/>
                  <a:pt x="1509683" y="2908360"/>
                </a:cubicBezTo>
                <a:cubicBezTo>
                  <a:pt x="1509683" y="2892696"/>
                  <a:pt x="1509683" y="2877031"/>
                  <a:pt x="1509683" y="2861367"/>
                </a:cubicBezTo>
                <a:cubicBezTo>
                  <a:pt x="1509683" y="2850924"/>
                  <a:pt x="1514904" y="2845703"/>
                  <a:pt x="1514904" y="2840481"/>
                </a:cubicBezTo>
                <a:cubicBezTo>
                  <a:pt x="1530567" y="2835260"/>
                  <a:pt x="1541009" y="2845703"/>
                  <a:pt x="1551451" y="2840481"/>
                </a:cubicBezTo>
                <a:cubicBezTo>
                  <a:pt x="1561893" y="2835260"/>
                  <a:pt x="1572335" y="2845703"/>
                  <a:pt x="1577556" y="2840481"/>
                </a:cubicBezTo>
                <a:cubicBezTo>
                  <a:pt x="1587998" y="2835260"/>
                  <a:pt x="1593219" y="2824817"/>
                  <a:pt x="1593219" y="2814374"/>
                </a:cubicBezTo>
                <a:cubicBezTo>
                  <a:pt x="1593219" y="2788266"/>
                  <a:pt x="1593219" y="2756937"/>
                  <a:pt x="1593219" y="2725609"/>
                </a:cubicBezTo>
                <a:cubicBezTo>
                  <a:pt x="1593219" y="2720387"/>
                  <a:pt x="1593219" y="2715166"/>
                  <a:pt x="1598440" y="2704723"/>
                </a:cubicBezTo>
                <a:cubicBezTo>
                  <a:pt x="1598440" y="2699501"/>
                  <a:pt x="1598440" y="2689058"/>
                  <a:pt x="1603661" y="2683837"/>
                </a:cubicBezTo>
                <a:cubicBezTo>
                  <a:pt x="1608882" y="2694280"/>
                  <a:pt x="1614103" y="2704723"/>
                  <a:pt x="1619324" y="2720387"/>
                </a:cubicBezTo>
                <a:cubicBezTo>
                  <a:pt x="1619324" y="2725609"/>
                  <a:pt x="1619324" y="2736052"/>
                  <a:pt x="1614103" y="2741273"/>
                </a:cubicBezTo>
                <a:cubicBezTo>
                  <a:pt x="1614103" y="2751716"/>
                  <a:pt x="1619324" y="2762159"/>
                  <a:pt x="1629766" y="2772602"/>
                </a:cubicBezTo>
                <a:cubicBezTo>
                  <a:pt x="1655871" y="2772602"/>
                  <a:pt x="1655871" y="2772602"/>
                  <a:pt x="1666313" y="2741273"/>
                </a:cubicBezTo>
                <a:cubicBezTo>
                  <a:pt x="1661092" y="2736052"/>
                  <a:pt x="1661092" y="2730830"/>
                  <a:pt x="1655871" y="2736052"/>
                </a:cubicBezTo>
                <a:cubicBezTo>
                  <a:pt x="1650650" y="2741273"/>
                  <a:pt x="1650650" y="2746495"/>
                  <a:pt x="1645429" y="2751716"/>
                </a:cubicBezTo>
                <a:cubicBezTo>
                  <a:pt x="1645429" y="2751716"/>
                  <a:pt x="1640208" y="2756937"/>
                  <a:pt x="1640208" y="2756937"/>
                </a:cubicBezTo>
                <a:cubicBezTo>
                  <a:pt x="1640208" y="2756937"/>
                  <a:pt x="1634987" y="2756937"/>
                  <a:pt x="1634987" y="2756937"/>
                </a:cubicBezTo>
                <a:cubicBezTo>
                  <a:pt x="1634987" y="2756937"/>
                  <a:pt x="1634987" y="2751716"/>
                  <a:pt x="1634987" y="2751716"/>
                </a:cubicBezTo>
                <a:cubicBezTo>
                  <a:pt x="1629766" y="2736052"/>
                  <a:pt x="1640208" y="2725609"/>
                  <a:pt x="1645429" y="2709944"/>
                </a:cubicBezTo>
                <a:cubicBezTo>
                  <a:pt x="1650650" y="2699501"/>
                  <a:pt x="1661092" y="2694280"/>
                  <a:pt x="1666313" y="2689058"/>
                </a:cubicBezTo>
                <a:cubicBezTo>
                  <a:pt x="1671534" y="2673394"/>
                  <a:pt x="1666313" y="2657730"/>
                  <a:pt x="1666313" y="2647287"/>
                </a:cubicBezTo>
                <a:cubicBezTo>
                  <a:pt x="1666313" y="2642065"/>
                  <a:pt x="1671534" y="2636844"/>
                  <a:pt x="1671534" y="2636844"/>
                </a:cubicBezTo>
                <a:cubicBezTo>
                  <a:pt x="1676755" y="2636844"/>
                  <a:pt x="1676755" y="2636844"/>
                  <a:pt x="1676755" y="2636844"/>
                </a:cubicBezTo>
                <a:cubicBezTo>
                  <a:pt x="1687197" y="2642065"/>
                  <a:pt x="1681976" y="2657730"/>
                  <a:pt x="1692418" y="2657730"/>
                </a:cubicBezTo>
                <a:cubicBezTo>
                  <a:pt x="1702860" y="2647287"/>
                  <a:pt x="1702860" y="2636844"/>
                  <a:pt x="1702860" y="2621179"/>
                </a:cubicBezTo>
                <a:cubicBezTo>
                  <a:pt x="1702860" y="2615958"/>
                  <a:pt x="1697639" y="2610736"/>
                  <a:pt x="1702860" y="2605515"/>
                </a:cubicBezTo>
                <a:cubicBezTo>
                  <a:pt x="1702860" y="2595072"/>
                  <a:pt x="1708081" y="2579407"/>
                  <a:pt x="1713302" y="2563743"/>
                </a:cubicBezTo>
                <a:cubicBezTo>
                  <a:pt x="1713302" y="2558522"/>
                  <a:pt x="1718523" y="2548079"/>
                  <a:pt x="1723744" y="2542857"/>
                </a:cubicBezTo>
                <a:cubicBezTo>
                  <a:pt x="1734186" y="2527193"/>
                  <a:pt x="1749849" y="2527193"/>
                  <a:pt x="1765512" y="2516750"/>
                </a:cubicBezTo>
                <a:cubicBezTo>
                  <a:pt x="1770733" y="2506307"/>
                  <a:pt x="1765512" y="2490642"/>
                  <a:pt x="1765512" y="2480199"/>
                </a:cubicBezTo>
                <a:cubicBezTo>
                  <a:pt x="1760291" y="2469757"/>
                  <a:pt x="1749849" y="2459314"/>
                  <a:pt x="1744628" y="2454092"/>
                </a:cubicBezTo>
                <a:cubicBezTo>
                  <a:pt x="1734186" y="2443649"/>
                  <a:pt x="1739407" y="2427985"/>
                  <a:pt x="1723744" y="2412320"/>
                </a:cubicBezTo>
                <a:cubicBezTo>
                  <a:pt x="1723744" y="2412320"/>
                  <a:pt x="1713302" y="2407099"/>
                  <a:pt x="1708081" y="2401877"/>
                </a:cubicBezTo>
                <a:cubicBezTo>
                  <a:pt x="1702860" y="2391434"/>
                  <a:pt x="1708081" y="2380991"/>
                  <a:pt x="1702860" y="2370549"/>
                </a:cubicBezTo>
                <a:cubicBezTo>
                  <a:pt x="1702860" y="2365327"/>
                  <a:pt x="1702860" y="2354884"/>
                  <a:pt x="1702860" y="2344441"/>
                </a:cubicBezTo>
                <a:cubicBezTo>
                  <a:pt x="1702860" y="2339220"/>
                  <a:pt x="1702860" y="2328777"/>
                  <a:pt x="1697639" y="2318334"/>
                </a:cubicBezTo>
                <a:cubicBezTo>
                  <a:pt x="1687197" y="2328777"/>
                  <a:pt x="1692418" y="2344441"/>
                  <a:pt x="1687197" y="2360106"/>
                </a:cubicBezTo>
                <a:cubicBezTo>
                  <a:pt x="1681976" y="2370549"/>
                  <a:pt x="1681976" y="2386213"/>
                  <a:pt x="1676755" y="2396656"/>
                </a:cubicBezTo>
                <a:cubicBezTo>
                  <a:pt x="1676755" y="2396656"/>
                  <a:pt x="1671534" y="2396656"/>
                  <a:pt x="1671534" y="2396656"/>
                </a:cubicBezTo>
                <a:cubicBezTo>
                  <a:pt x="1671534" y="2386213"/>
                  <a:pt x="1666313" y="2375770"/>
                  <a:pt x="1666313" y="2365327"/>
                </a:cubicBezTo>
                <a:cubicBezTo>
                  <a:pt x="1671534" y="2354884"/>
                  <a:pt x="1671534" y="2344441"/>
                  <a:pt x="1676755" y="2333998"/>
                </a:cubicBezTo>
                <a:cubicBezTo>
                  <a:pt x="1676755" y="2328777"/>
                  <a:pt x="1671534" y="2318334"/>
                  <a:pt x="1661092" y="2318334"/>
                </a:cubicBezTo>
                <a:cubicBezTo>
                  <a:pt x="1655871" y="2328777"/>
                  <a:pt x="1650650" y="2344441"/>
                  <a:pt x="1650650" y="2360106"/>
                </a:cubicBezTo>
                <a:cubicBezTo>
                  <a:pt x="1640208" y="2370549"/>
                  <a:pt x="1629766" y="2370549"/>
                  <a:pt x="1629766" y="2386213"/>
                </a:cubicBezTo>
                <a:cubicBezTo>
                  <a:pt x="1619324" y="2401877"/>
                  <a:pt x="1619324" y="2417542"/>
                  <a:pt x="1624545" y="2438428"/>
                </a:cubicBezTo>
                <a:cubicBezTo>
                  <a:pt x="1634987" y="2433206"/>
                  <a:pt x="1640208" y="2422763"/>
                  <a:pt x="1640208" y="2412320"/>
                </a:cubicBezTo>
                <a:cubicBezTo>
                  <a:pt x="1634987" y="2407099"/>
                  <a:pt x="1634987" y="2396656"/>
                  <a:pt x="1629766" y="2386213"/>
                </a:cubicBezTo>
                <a:cubicBezTo>
                  <a:pt x="1634987" y="2386213"/>
                  <a:pt x="1645429" y="2386213"/>
                  <a:pt x="1650650" y="2386213"/>
                </a:cubicBezTo>
                <a:cubicBezTo>
                  <a:pt x="1655871" y="2412320"/>
                  <a:pt x="1645429" y="2433206"/>
                  <a:pt x="1640208" y="2459314"/>
                </a:cubicBezTo>
                <a:cubicBezTo>
                  <a:pt x="1640208" y="2454092"/>
                  <a:pt x="1640208" y="2454092"/>
                  <a:pt x="1640208" y="2454092"/>
                </a:cubicBezTo>
                <a:cubicBezTo>
                  <a:pt x="1634987" y="2459314"/>
                  <a:pt x="1629766" y="2459314"/>
                  <a:pt x="1619324" y="2459314"/>
                </a:cubicBezTo>
                <a:cubicBezTo>
                  <a:pt x="1614103" y="2464535"/>
                  <a:pt x="1608882" y="2464535"/>
                  <a:pt x="1608882" y="2469757"/>
                </a:cubicBezTo>
                <a:cubicBezTo>
                  <a:pt x="1603661" y="2474978"/>
                  <a:pt x="1598440" y="2474978"/>
                  <a:pt x="1593219" y="2474978"/>
                </a:cubicBezTo>
                <a:cubicBezTo>
                  <a:pt x="1582777" y="2480199"/>
                  <a:pt x="1577556" y="2485421"/>
                  <a:pt x="1567114" y="2490642"/>
                </a:cubicBezTo>
                <a:cubicBezTo>
                  <a:pt x="1561893" y="2495864"/>
                  <a:pt x="1561893" y="2490642"/>
                  <a:pt x="1556672" y="2485421"/>
                </a:cubicBezTo>
                <a:cubicBezTo>
                  <a:pt x="1551451" y="2485421"/>
                  <a:pt x="1551451" y="2485421"/>
                  <a:pt x="1546230" y="2485421"/>
                </a:cubicBezTo>
                <a:cubicBezTo>
                  <a:pt x="1546230" y="2495864"/>
                  <a:pt x="1541009" y="2511528"/>
                  <a:pt x="1535788" y="2521971"/>
                </a:cubicBezTo>
                <a:cubicBezTo>
                  <a:pt x="1535788" y="2527193"/>
                  <a:pt x="1535788" y="2532414"/>
                  <a:pt x="1530567" y="2537636"/>
                </a:cubicBezTo>
                <a:cubicBezTo>
                  <a:pt x="1525346" y="2537636"/>
                  <a:pt x="1514904" y="2542857"/>
                  <a:pt x="1509683" y="2542857"/>
                </a:cubicBezTo>
                <a:cubicBezTo>
                  <a:pt x="1494020" y="2563743"/>
                  <a:pt x="1499241" y="2589850"/>
                  <a:pt x="1483578" y="2605515"/>
                </a:cubicBezTo>
                <a:cubicBezTo>
                  <a:pt x="1483578" y="2610736"/>
                  <a:pt x="1478357" y="2610736"/>
                  <a:pt x="1478357" y="2610736"/>
                </a:cubicBezTo>
                <a:cubicBezTo>
                  <a:pt x="1473136" y="2605515"/>
                  <a:pt x="1467915" y="2605515"/>
                  <a:pt x="1462694" y="2600293"/>
                </a:cubicBezTo>
                <a:cubicBezTo>
                  <a:pt x="1457473" y="2600293"/>
                  <a:pt x="1452252" y="2600293"/>
                  <a:pt x="1452252" y="2605515"/>
                </a:cubicBezTo>
                <a:cubicBezTo>
                  <a:pt x="1447031" y="2610736"/>
                  <a:pt x="1447031" y="2621179"/>
                  <a:pt x="1452252" y="2626401"/>
                </a:cubicBezTo>
                <a:cubicBezTo>
                  <a:pt x="1452252" y="2631622"/>
                  <a:pt x="1452252" y="2636844"/>
                  <a:pt x="1452252" y="2636844"/>
                </a:cubicBezTo>
                <a:cubicBezTo>
                  <a:pt x="1441810" y="2647287"/>
                  <a:pt x="1431368" y="2647287"/>
                  <a:pt x="1426147" y="2657730"/>
                </a:cubicBezTo>
                <a:cubicBezTo>
                  <a:pt x="1426147" y="2662951"/>
                  <a:pt x="1420926" y="2673394"/>
                  <a:pt x="1420926" y="2678615"/>
                </a:cubicBezTo>
                <a:cubicBezTo>
                  <a:pt x="1410485" y="2683837"/>
                  <a:pt x="1405264" y="2678615"/>
                  <a:pt x="1400043" y="2673394"/>
                </a:cubicBezTo>
                <a:cubicBezTo>
                  <a:pt x="1384380" y="2689058"/>
                  <a:pt x="1368717" y="2704723"/>
                  <a:pt x="1353054" y="2720387"/>
                </a:cubicBezTo>
                <a:cubicBezTo>
                  <a:pt x="1337391" y="2741273"/>
                  <a:pt x="1321728" y="2756937"/>
                  <a:pt x="1300844" y="2762159"/>
                </a:cubicBezTo>
                <a:cubicBezTo>
                  <a:pt x="1290402" y="2783045"/>
                  <a:pt x="1285181" y="2803931"/>
                  <a:pt x="1279960" y="2819595"/>
                </a:cubicBezTo>
                <a:cubicBezTo>
                  <a:pt x="1274739" y="2819595"/>
                  <a:pt x="1269518" y="2824817"/>
                  <a:pt x="1269518" y="2824817"/>
                </a:cubicBezTo>
                <a:cubicBezTo>
                  <a:pt x="1248634" y="2824817"/>
                  <a:pt x="1227750" y="2824817"/>
                  <a:pt x="1212087" y="2830038"/>
                </a:cubicBezTo>
                <a:cubicBezTo>
                  <a:pt x="1201645" y="2824817"/>
                  <a:pt x="1201645" y="2814374"/>
                  <a:pt x="1206866" y="2809152"/>
                </a:cubicBezTo>
                <a:cubicBezTo>
                  <a:pt x="1212087" y="2803931"/>
                  <a:pt x="1217308" y="2798709"/>
                  <a:pt x="1222529" y="2793488"/>
                </a:cubicBezTo>
                <a:cubicBezTo>
                  <a:pt x="1222529" y="2798709"/>
                  <a:pt x="1222529" y="2798709"/>
                  <a:pt x="1222529" y="2803931"/>
                </a:cubicBezTo>
                <a:cubicBezTo>
                  <a:pt x="1227750" y="2809152"/>
                  <a:pt x="1227750" y="2809152"/>
                  <a:pt x="1232971" y="2803931"/>
                </a:cubicBezTo>
                <a:cubicBezTo>
                  <a:pt x="1232971" y="2803931"/>
                  <a:pt x="1232971" y="2798709"/>
                  <a:pt x="1232971" y="2798709"/>
                </a:cubicBezTo>
                <a:cubicBezTo>
                  <a:pt x="1227750" y="2798709"/>
                  <a:pt x="1227750" y="2798709"/>
                  <a:pt x="1222529" y="2793488"/>
                </a:cubicBezTo>
                <a:cubicBezTo>
                  <a:pt x="1227750" y="2788266"/>
                  <a:pt x="1232971" y="2783045"/>
                  <a:pt x="1227750" y="2772602"/>
                </a:cubicBezTo>
                <a:cubicBezTo>
                  <a:pt x="1217308" y="2767380"/>
                  <a:pt x="1212087" y="2777823"/>
                  <a:pt x="1201645" y="2777823"/>
                </a:cubicBezTo>
                <a:cubicBezTo>
                  <a:pt x="1191203" y="2793488"/>
                  <a:pt x="1196424" y="2803931"/>
                  <a:pt x="1191203" y="2819595"/>
                </a:cubicBezTo>
                <a:cubicBezTo>
                  <a:pt x="1191203" y="2830038"/>
                  <a:pt x="1185982" y="2840481"/>
                  <a:pt x="1191203" y="2850924"/>
                </a:cubicBezTo>
                <a:cubicBezTo>
                  <a:pt x="1191203" y="2856145"/>
                  <a:pt x="1191203" y="2856145"/>
                  <a:pt x="1191203" y="2856145"/>
                </a:cubicBezTo>
                <a:cubicBezTo>
                  <a:pt x="1185982" y="2882253"/>
                  <a:pt x="1180761" y="2908360"/>
                  <a:pt x="1180761" y="2934468"/>
                </a:cubicBezTo>
                <a:cubicBezTo>
                  <a:pt x="1170319" y="2944910"/>
                  <a:pt x="1154656" y="2939689"/>
                  <a:pt x="1138993" y="2950132"/>
                </a:cubicBezTo>
                <a:cubicBezTo>
                  <a:pt x="1138993" y="2955353"/>
                  <a:pt x="1133772" y="2960575"/>
                  <a:pt x="1128551" y="2971018"/>
                </a:cubicBezTo>
                <a:cubicBezTo>
                  <a:pt x="1123330" y="2976239"/>
                  <a:pt x="1118109" y="2965796"/>
                  <a:pt x="1107667" y="2960575"/>
                </a:cubicBezTo>
                <a:cubicBezTo>
                  <a:pt x="1107667" y="2965796"/>
                  <a:pt x="1102446" y="2965796"/>
                  <a:pt x="1097225" y="2965796"/>
                </a:cubicBezTo>
                <a:cubicBezTo>
                  <a:pt x="1081562" y="2950132"/>
                  <a:pt x="1086783" y="2934468"/>
                  <a:pt x="1076341" y="2918803"/>
                </a:cubicBezTo>
                <a:cubicBezTo>
                  <a:pt x="1076341" y="2918803"/>
                  <a:pt x="1071120" y="2918803"/>
                  <a:pt x="1071120" y="2918803"/>
                </a:cubicBezTo>
                <a:cubicBezTo>
                  <a:pt x="1060678" y="2929246"/>
                  <a:pt x="1050236" y="2939689"/>
                  <a:pt x="1039795" y="2950132"/>
                </a:cubicBezTo>
                <a:cubicBezTo>
                  <a:pt x="1034573" y="2955353"/>
                  <a:pt x="1034573" y="2965796"/>
                  <a:pt x="1029353" y="2976239"/>
                </a:cubicBezTo>
                <a:cubicBezTo>
                  <a:pt x="1029353" y="2981461"/>
                  <a:pt x="1034573" y="2986682"/>
                  <a:pt x="1034573" y="2991904"/>
                </a:cubicBezTo>
                <a:cubicBezTo>
                  <a:pt x="1034573" y="2997125"/>
                  <a:pt x="1029353" y="3007568"/>
                  <a:pt x="1024131" y="3012790"/>
                </a:cubicBezTo>
                <a:cubicBezTo>
                  <a:pt x="1018911" y="3018011"/>
                  <a:pt x="1024131" y="3028454"/>
                  <a:pt x="1013690" y="3028454"/>
                </a:cubicBezTo>
                <a:cubicBezTo>
                  <a:pt x="1013690" y="3028454"/>
                  <a:pt x="1008469" y="3023233"/>
                  <a:pt x="1008469" y="3023233"/>
                </a:cubicBezTo>
                <a:cubicBezTo>
                  <a:pt x="1008469" y="3018011"/>
                  <a:pt x="1008469" y="3007568"/>
                  <a:pt x="1003248" y="3002347"/>
                </a:cubicBezTo>
                <a:cubicBezTo>
                  <a:pt x="1008469" y="2997125"/>
                  <a:pt x="1008469" y="2997125"/>
                  <a:pt x="1003248" y="2991904"/>
                </a:cubicBezTo>
                <a:cubicBezTo>
                  <a:pt x="1008469" y="2986682"/>
                  <a:pt x="1008469" y="2986682"/>
                  <a:pt x="1008469" y="2981461"/>
                </a:cubicBezTo>
                <a:cubicBezTo>
                  <a:pt x="1003248" y="2976239"/>
                  <a:pt x="1003248" y="2976239"/>
                  <a:pt x="998027" y="2976239"/>
                </a:cubicBezTo>
                <a:cubicBezTo>
                  <a:pt x="992806" y="2976239"/>
                  <a:pt x="987585" y="2981461"/>
                  <a:pt x="982364" y="2981461"/>
                </a:cubicBezTo>
                <a:cubicBezTo>
                  <a:pt x="977143" y="2981461"/>
                  <a:pt x="971922" y="2976239"/>
                  <a:pt x="966701" y="2976239"/>
                </a:cubicBezTo>
                <a:lnTo>
                  <a:pt x="966563" y="2975278"/>
                </a:lnTo>
                <a:lnTo>
                  <a:pt x="966701" y="2971018"/>
                </a:lnTo>
                <a:cubicBezTo>
                  <a:pt x="961480" y="2971018"/>
                  <a:pt x="961480" y="2971018"/>
                  <a:pt x="961480" y="2971018"/>
                </a:cubicBezTo>
                <a:cubicBezTo>
                  <a:pt x="964090" y="2971018"/>
                  <a:pt x="965395" y="2971018"/>
                  <a:pt x="966048" y="2971671"/>
                </a:cubicBezTo>
                <a:lnTo>
                  <a:pt x="966563" y="2975278"/>
                </a:lnTo>
                <a:lnTo>
                  <a:pt x="966048" y="2991251"/>
                </a:lnTo>
                <a:cubicBezTo>
                  <a:pt x="965395" y="2997125"/>
                  <a:pt x="964090" y="3002347"/>
                  <a:pt x="961480" y="3007568"/>
                </a:cubicBezTo>
                <a:cubicBezTo>
                  <a:pt x="956259" y="3023233"/>
                  <a:pt x="956259" y="3033676"/>
                  <a:pt x="961480" y="3049340"/>
                </a:cubicBezTo>
                <a:cubicBezTo>
                  <a:pt x="966701" y="3059783"/>
                  <a:pt x="982364" y="3059783"/>
                  <a:pt x="987585" y="3065004"/>
                </a:cubicBezTo>
                <a:cubicBezTo>
                  <a:pt x="987585" y="3085890"/>
                  <a:pt x="998027" y="3106776"/>
                  <a:pt x="977143" y="3127662"/>
                </a:cubicBezTo>
                <a:cubicBezTo>
                  <a:pt x="966701" y="3122441"/>
                  <a:pt x="966701" y="3111998"/>
                  <a:pt x="966701" y="3101555"/>
                </a:cubicBezTo>
                <a:cubicBezTo>
                  <a:pt x="966701" y="3101555"/>
                  <a:pt x="971922" y="3096333"/>
                  <a:pt x="971922" y="3096333"/>
                </a:cubicBezTo>
                <a:cubicBezTo>
                  <a:pt x="971922" y="3091112"/>
                  <a:pt x="971922" y="3091112"/>
                  <a:pt x="966701" y="3091112"/>
                </a:cubicBezTo>
                <a:cubicBezTo>
                  <a:pt x="966701" y="3091112"/>
                  <a:pt x="966701" y="3091112"/>
                  <a:pt x="966701" y="3096333"/>
                </a:cubicBezTo>
                <a:cubicBezTo>
                  <a:pt x="966701" y="3096333"/>
                  <a:pt x="966701" y="3101555"/>
                  <a:pt x="966701" y="3101555"/>
                </a:cubicBezTo>
                <a:cubicBezTo>
                  <a:pt x="961480" y="3106776"/>
                  <a:pt x="956259" y="3111998"/>
                  <a:pt x="956259" y="3117219"/>
                </a:cubicBezTo>
                <a:cubicBezTo>
                  <a:pt x="956259" y="3127662"/>
                  <a:pt x="956259" y="3138105"/>
                  <a:pt x="956259" y="3148548"/>
                </a:cubicBezTo>
                <a:cubicBezTo>
                  <a:pt x="951038" y="3153769"/>
                  <a:pt x="945817" y="3153769"/>
                  <a:pt x="940596" y="3153769"/>
                </a:cubicBezTo>
                <a:cubicBezTo>
                  <a:pt x="930154" y="3148548"/>
                  <a:pt x="940596" y="3138105"/>
                  <a:pt x="940596" y="3127662"/>
                </a:cubicBezTo>
                <a:cubicBezTo>
                  <a:pt x="935375" y="3122441"/>
                  <a:pt x="930154" y="3122441"/>
                  <a:pt x="924933" y="3127662"/>
                </a:cubicBezTo>
                <a:cubicBezTo>
                  <a:pt x="914491" y="3132884"/>
                  <a:pt x="914491" y="3148548"/>
                  <a:pt x="898828" y="3148548"/>
                </a:cubicBezTo>
                <a:cubicBezTo>
                  <a:pt x="893607" y="3143326"/>
                  <a:pt x="898828" y="3122441"/>
                  <a:pt x="883165" y="3117219"/>
                </a:cubicBezTo>
                <a:cubicBezTo>
                  <a:pt x="872723" y="3122441"/>
                  <a:pt x="862281" y="3122441"/>
                  <a:pt x="851839" y="3127662"/>
                </a:cubicBezTo>
                <a:cubicBezTo>
                  <a:pt x="846618" y="3132884"/>
                  <a:pt x="846618" y="3138105"/>
                  <a:pt x="841397" y="3148548"/>
                </a:cubicBezTo>
                <a:cubicBezTo>
                  <a:pt x="836176" y="3148548"/>
                  <a:pt x="825734" y="3153769"/>
                  <a:pt x="820513" y="3158991"/>
                </a:cubicBezTo>
                <a:cubicBezTo>
                  <a:pt x="815292" y="3169434"/>
                  <a:pt x="815292" y="3179877"/>
                  <a:pt x="810071" y="3185098"/>
                </a:cubicBezTo>
                <a:cubicBezTo>
                  <a:pt x="810071" y="3195541"/>
                  <a:pt x="815292" y="3200763"/>
                  <a:pt x="815292" y="3205984"/>
                </a:cubicBezTo>
                <a:cubicBezTo>
                  <a:pt x="810071" y="3216427"/>
                  <a:pt x="810071" y="3226870"/>
                  <a:pt x="799629" y="3232091"/>
                </a:cubicBezTo>
                <a:cubicBezTo>
                  <a:pt x="794408" y="3232091"/>
                  <a:pt x="789187" y="3232091"/>
                  <a:pt x="783966" y="3226870"/>
                </a:cubicBezTo>
                <a:cubicBezTo>
                  <a:pt x="768303" y="3232091"/>
                  <a:pt x="783966" y="3252977"/>
                  <a:pt x="768303" y="3252977"/>
                </a:cubicBezTo>
                <a:cubicBezTo>
                  <a:pt x="763082" y="3252977"/>
                  <a:pt x="757861" y="3252977"/>
                  <a:pt x="757861" y="3252977"/>
                </a:cubicBezTo>
                <a:cubicBezTo>
                  <a:pt x="757861" y="3242534"/>
                  <a:pt x="757861" y="3237313"/>
                  <a:pt x="752640" y="3232091"/>
                </a:cubicBezTo>
                <a:cubicBezTo>
                  <a:pt x="752640" y="3232091"/>
                  <a:pt x="752640" y="3226870"/>
                  <a:pt x="752640" y="3226870"/>
                </a:cubicBezTo>
                <a:cubicBezTo>
                  <a:pt x="742198" y="3232091"/>
                  <a:pt x="736977" y="3232091"/>
                  <a:pt x="731756" y="3232091"/>
                </a:cubicBezTo>
                <a:cubicBezTo>
                  <a:pt x="721314" y="3232091"/>
                  <a:pt x="716093" y="3226870"/>
                  <a:pt x="705651" y="3226870"/>
                </a:cubicBezTo>
                <a:cubicBezTo>
                  <a:pt x="700430" y="3226870"/>
                  <a:pt x="700430" y="3237313"/>
                  <a:pt x="695209" y="3242534"/>
                </a:cubicBezTo>
                <a:cubicBezTo>
                  <a:pt x="689988" y="3247756"/>
                  <a:pt x="684767" y="3258199"/>
                  <a:pt x="679546" y="3263420"/>
                </a:cubicBezTo>
                <a:cubicBezTo>
                  <a:pt x="679546" y="3263420"/>
                  <a:pt x="679546" y="3263420"/>
                  <a:pt x="674325" y="3263420"/>
                </a:cubicBezTo>
                <a:cubicBezTo>
                  <a:pt x="674325" y="3258199"/>
                  <a:pt x="674325" y="3258199"/>
                  <a:pt x="674325" y="3252977"/>
                </a:cubicBezTo>
                <a:cubicBezTo>
                  <a:pt x="674325" y="3242534"/>
                  <a:pt x="679546" y="3232091"/>
                  <a:pt x="684767" y="3221649"/>
                </a:cubicBezTo>
                <a:cubicBezTo>
                  <a:pt x="684767" y="3216427"/>
                  <a:pt x="684767" y="3205984"/>
                  <a:pt x="684767" y="3195541"/>
                </a:cubicBezTo>
                <a:cubicBezTo>
                  <a:pt x="689988" y="3190320"/>
                  <a:pt x="684767" y="3185098"/>
                  <a:pt x="689988" y="3179877"/>
                </a:cubicBezTo>
                <a:cubicBezTo>
                  <a:pt x="695209" y="3174655"/>
                  <a:pt x="695209" y="3174655"/>
                  <a:pt x="700430" y="3179877"/>
                </a:cubicBezTo>
                <a:cubicBezTo>
                  <a:pt x="700430" y="3190320"/>
                  <a:pt x="695209" y="3200763"/>
                  <a:pt x="710872" y="3205984"/>
                </a:cubicBezTo>
                <a:cubicBezTo>
                  <a:pt x="721314" y="3195541"/>
                  <a:pt x="726535" y="3179877"/>
                  <a:pt x="726535" y="3169434"/>
                </a:cubicBezTo>
                <a:cubicBezTo>
                  <a:pt x="726535" y="3153769"/>
                  <a:pt x="716093" y="3138105"/>
                  <a:pt x="721314" y="3122441"/>
                </a:cubicBezTo>
                <a:cubicBezTo>
                  <a:pt x="721314" y="3111998"/>
                  <a:pt x="726535" y="3106776"/>
                  <a:pt x="731756" y="3106776"/>
                </a:cubicBezTo>
                <a:cubicBezTo>
                  <a:pt x="742198" y="3101555"/>
                  <a:pt x="747419" y="3091112"/>
                  <a:pt x="752640" y="3075447"/>
                </a:cubicBezTo>
                <a:cubicBezTo>
                  <a:pt x="752640" y="3065004"/>
                  <a:pt x="757861" y="3049340"/>
                  <a:pt x="747419" y="3038897"/>
                </a:cubicBezTo>
                <a:cubicBezTo>
                  <a:pt x="731756" y="3038897"/>
                  <a:pt x="721314" y="3038897"/>
                  <a:pt x="710872" y="3049340"/>
                </a:cubicBezTo>
                <a:cubicBezTo>
                  <a:pt x="705651" y="3059783"/>
                  <a:pt x="700430" y="3075447"/>
                  <a:pt x="689988" y="3085890"/>
                </a:cubicBezTo>
                <a:cubicBezTo>
                  <a:pt x="684767" y="3101555"/>
                  <a:pt x="689988" y="3111998"/>
                  <a:pt x="684767" y="3117219"/>
                </a:cubicBezTo>
                <a:cubicBezTo>
                  <a:pt x="674325" y="3122441"/>
                  <a:pt x="663883" y="3122441"/>
                  <a:pt x="658663" y="3117219"/>
                </a:cubicBezTo>
                <a:cubicBezTo>
                  <a:pt x="653441" y="3106776"/>
                  <a:pt x="648221" y="3096333"/>
                  <a:pt x="642999" y="3091112"/>
                </a:cubicBezTo>
                <a:cubicBezTo>
                  <a:pt x="648221" y="3054561"/>
                  <a:pt x="653441" y="3023233"/>
                  <a:pt x="669104" y="2991904"/>
                </a:cubicBezTo>
                <a:cubicBezTo>
                  <a:pt x="679546" y="2981461"/>
                  <a:pt x="684767" y="2971018"/>
                  <a:pt x="679546" y="2960575"/>
                </a:cubicBezTo>
                <a:cubicBezTo>
                  <a:pt x="710872" y="2934468"/>
                  <a:pt x="721314" y="2903139"/>
                  <a:pt x="726535" y="2871810"/>
                </a:cubicBezTo>
                <a:cubicBezTo>
                  <a:pt x="726535" y="2861367"/>
                  <a:pt x="731756" y="2850924"/>
                  <a:pt x="731756" y="2840481"/>
                </a:cubicBezTo>
                <a:cubicBezTo>
                  <a:pt x="726535" y="2819595"/>
                  <a:pt x="726535" y="2798709"/>
                  <a:pt x="731756" y="2777823"/>
                </a:cubicBezTo>
                <a:cubicBezTo>
                  <a:pt x="736977" y="2762159"/>
                  <a:pt x="731756" y="2741273"/>
                  <a:pt x="731756" y="2725609"/>
                </a:cubicBezTo>
                <a:cubicBezTo>
                  <a:pt x="731756" y="2720387"/>
                  <a:pt x="736977" y="2715166"/>
                  <a:pt x="742198" y="2720387"/>
                </a:cubicBezTo>
                <a:cubicBezTo>
                  <a:pt x="747419" y="2725609"/>
                  <a:pt x="757861" y="2730830"/>
                  <a:pt x="763082" y="2741273"/>
                </a:cubicBezTo>
                <a:cubicBezTo>
                  <a:pt x="763082" y="2730830"/>
                  <a:pt x="768303" y="2725609"/>
                  <a:pt x="773524" y="2720387"/>
                </a:cubicBezTo>
                <a:cubicBezTo>
                  <a:pt x="773524" y="2720387"/>
                  <a:pt x="778745" y="2720387"/>
                  <a:pt x="783966" y="2720387"/>
                </a:cubicBezTo>
                <a:cubicBezTo>
                  <a:pt x="794408" y="2715166"/>
                  <a:pt x="794408" y="2704723"/>
                  <a:pt x="794408" y="2699501"/>
                </a:cubicBezTo>
                <a:cubicBezTo>
                  <a:pt x="799629" y="2678615"/>
                  <a:pt x="794408" y="2662951"/>
                  <a:pt x="789187" y="2647287"/>
                </a:cubicBezTo>
                <a:cubicBezTo>
                  <a:pt x="794408" y="2631622"/>
                  <a:pt x="799629" y="2615958"/>
                  <a:pt x="804850" y="2605515"/>
                </a:cubicBezTo>
                <a:cubicBezTo>
                  <a:pt x="810071" y="2589850"/>
                  <a:pt x="799629" y="2574186"/>
                  <a:pt x="810071" y="2563743"/>
                </a:cubicBezTo>
                <a:cubicBezTo>
                  <a:pt x="825734" y="2563743"/>
                  <a:pt x="830955" y="2574186"/>
                  <a:pt x="830955" y="2584629"/>
                </a:cubicBezTo>
                <a:cubicBezTo>
                  <a:pt x="830955" y="2595072"/>
                  <a:pt x="825734" y="2605515"/>
                  <a:pt x="820513" y="2621179"/>
                </a:cubicBezTo>
                <a:cubicBezTo>
                  <a:pt x="820513" y="2626401"/>
                  <a:pt x="820513" y="2631622"/>
                  <a:pt x="825734" y="2636844"/>
                </a:cubicBezTo>
                <a:cubicBezTo>
                  <a:pt x="825734" y="2642065"/>
                  <a:pt x="825734" y="2652508"/>
                  <a:pt x="830955" y="2657730"/>
                </a:cubicBezTo>
                <a:cubicBezTo>
                  <a:pt x="841397" y="2652508"/>
                  <a:pt x="846618" y="2642065"/>
                  <a:pt x="851839" y="2631622"/>
                </a:cubicBezTo>
                <a:cubicBezTo>
                  <a:pt x="846618" y="2621179"/>
                  <a:pt x="862281" y="2615958"/>
                  <a:pt x="862281" y="2600293"/>
                </a:cubicBezTo>
                <a:cubicBezTo>
                  <a:pt x="857060" y="2595072"/>
                  <a:pt x="851839" y="2584629"/>
                  <a:pt x="846618" y="2579407"/>
                </a:cubicBezTo>
                <a:cubicBezTo>
                  <a:pt x="846618" y="2568964"/>
                  <a:pt x="841397" y="2563743"/>
                  <a:pt x="851839" y="2558522"/>
                </a:cubicBezTo>
                <a:cubicBezTo>
                  <a:pt x="867502" y="2553300"/>
                  <a:pt x="883165" y="2563743"/>
                  <a:pt x="898828" y="2563743"/>
                </a:cubicBezTo>
                <a:cubicBezTo>
                  <a:pt x="898828" y="2558522"/>
                  <a:pt x="898828" y="2558522"/>
                  <a:pt x="904049" y="2553300"/>
                </a:cubicBezTo>
                <a:cubicBezTo>
                  <a:pt x="898828" y="2542857"/>
                  <a:pt x="898828" y="2537636"/>
                  <a:pt x="893607" y="2527193"/>
                </a:cubicBezTo>
                <a:cubicBezTo>
                  <a:pt x="898828" y="2527193"/>
                  <a:pt x="898828" y="2527193"/>
                  <a:pt x="898828" y="2527193"/>
                </a:cubicBezTo>
                <a:cubicBezTo>
                  <a:pt x="898828" y="2521971"/>
                  <a:pt x="898828" y="2521971"/>
                  <a:pt x="898828" y="2521971"/>
                </a:cubicBezTo>
                <a:cubicBezTo>
                  <a:pt x="898828" y="2521971"/>
                  <a:pt x="898828" y="2527193"/>
                  <a:pt x="893607" y="2527193"/>
                </a:cubicBezTo>
                <a:cubicBezTo>
                  <a:pt x="893607" y="2527193"/>
                  <a:pt x="888386" y="2521971"/>
                  <a:pt x="883165" y="2521971"/>
                </a:cubicBezTo>
                <a:cubicBezTo>
                  <a:pt x="872723" y="2516750"/>
                  <a:pt x="872723" y="2511528"/>
                  <a:pt x="867502" y="2501085"/>
                </a:cubicBezTo>
                <a:cubicBezTo>
                  <a:pt x="867502" y="2490642"/>
                  <a:pt x="872723" y="2474978"/>
                  <a:pt x="877944" y="2464535"/>
                </a:cubicBezTo>
                <a:cubicBezTo>
                  <a:pt x="883165" y="2464535"/>
                  <a:pt x="888386" y="2459314"/>
                  <a:pt x="893607" y="2459314"/>
                </a:cubicBezTo>
                <a:cubicBezTo>
                  <a:pt x="898828" y="2459314"/>
                  <a:pt x="898828" y="2459314"/>
                  <a:pt x="904049" y="2459314"/>
                </a:cubicBezTo>
                <a:cubicBezTo>
                  <a:pt x="914491" y="2448871"/>
                  <a:pt x="914491" y="2448871"/>
                  <a:pt x="914491" y="2422763"/>
                </a:cubicBezTo>
                <a:cubicBezTo>
                  <a:pt x="909270" y="2417542"/>
                  <a:pt x="904049" y="2407099"/>
                  <a:pt x="898828" y="2401877"/>
                </a:cubicBezTo>
                <a:cubicBezTo>
                  <a:pt x="898828" y="2386213"/>
                  <a:pt x="904049" y="2370549"/>
                  <a:pt x="919712" y="2365327"/>
                </a:cubicBezTo>
                <a:cubicBezTo>
                  <a:pt x="930154" y="2375770"/>
                  <a:pt x="924933" y="2391434"/>
                  <a:pt x="924933" y="2401877"/>
                </a:cubicBezTo>
                <a:cubicBezTo>
                  <a:pt x="924933" y="2401877"/>
                  <a:pt x="930154" y="2401877"/>
                  <a:pt x="930154" y="2401877"/>
                </a:cubicBezTo>
                <a:cubicBezTo>
                  <a:pt x="940596" y="2386213"/>
                  <a:pt x="945817" y="2375770"/>
                  <a:pt x="956259" y="2360106"/>
                </a:cubicBezTo>
                <a:cubicBezTo>
                  <a:pt x="961480" y="2349663"/>
                  <a:pt x="945817" y="2339220"/>
                  <a:pt x="945817" y="2318334"/>
                </a:cubicBezTo>
                <a:cubicBezTo>
                  <a:pt x="945817" y="2307891"/>
                  <a:pt x="966701" y="2297448"/>
                  <a:pt x="961480" y="2281784"/>
                </a:cubicBezTo>
                <a:cubicBezTo>
                  <a:pt x="971922" y="2281784"/>
                  <a:pt x="977143" y="2287005"/>
                  <a:pt x="977143" y="2292226"/>
                </a:cubicBezTo>
                <a:cubicBezTo>
                  <a:pt x="971922" y="2307891"/>
                  <a:pt x="971922" y="2328777"/>
                  <a:pt x="971922" y="2344441"/>
                </a:cubicBezTo>
                <a:cubicBezTo>
                  <a:pt x="982364" y="2360106"/>
                  <a:pt x="998027" y="2365327"/>
                  <a:pt x="1013690" y="2375770"/>
                </a:cubicBezTo>
                <a:cubicBezTo>
                  <a:pt x="1013690" y="2360106"/>
                  <a:pt x="1018911" y="2344441"/>
                  <a:pt x="1024131" y="2328777"/>
                </a:cubicBezTo>
                <a:cubicBezTo>
                  <a:pt x="1024131" y="2323555"/>
                  <a:pt x="1024131" y="2318334"/>
                  <a:pt x="1013690" y="2313112"/>
                </a:cubicBezTo>
                <a:cubicBezTo>
                  <a:pt x="1003248" y="2318334"/>
                  <a:pt x="1008469" y="2328777"/>
                  <a:pt x="1003248" y="2339220"/>
                </a:cubicBezTo>
                <a:cubicBezTo>
                  <a:pt x="1003248" y="2339220"/>
                  <a:pt x="998027" y="2339220"/>
                  <a:pt x="998027" y="2339220"/>
                </a:cubicBezTo>
                <a:cubicBezTo>
                  <a:pt x="992806" y="2333998"/>
                  <a:pt x="992806" y="2328777"/>
                  <a:pt x="992806" y="2323555"/>
                </a:cubicBezTo>
                <a:cubicBezTo>
                  <a:pt x="992806" y="2313112"/>
                  <a:pt x="992806" y="2307891"/>
                  <a:pt x="992806" y="2302669"/>
                </a:cubicBezTo>
                <a:cubicBezTo>
                  <a:pt x="992806" y="2292226"/>
                  <a:pt x="992806" y="2281784"/>
                  <a:pt x="987585" y="2271341"/>
                </a:cubicBezTo>
                <a:cubicBezTo>
                  <a:pt x="992806" y="2260898"/>
                  <a:pt x="992806" y="2245233"/>
                  <a:pt x="998027" y="2234790"/>
                </a:cubicBezTo>
                <a:cubicBezTo>
                  <a:pt x="1008469" y="2234790"/>
                  <a:pt x="1013690" y="2234790"/>
                  <a:pt x="1018911" y="2234790"/>
                </a:cubicBezTo>
                <a:cubicBezTo>
                  <a:pt x="1018911" y="2229569"/>
                  <a:pt x="1024131" y="2229569"/>
                  <a:pt x="1024131" y="2224347"/>
                </a:cubicBezTo>
                <a:cubicBezTo>
                  <a:pt x="1024131" y="2208683"/>
                  <a:pt x="1024131" y="2198240"/>
                  <a:pt x="1024131" y="2182576"/>
                </a:cubicBezTo>
                <a:cubicBezTo>
                  <a:pt x="1024131" y="2172133"/>
                  <a:pt x="1024131" y="2156468"/>
                  <a:pt x="1024131" y="2146025"/>
                </a:cubicBezTo>
                <a:cubicBezTo>
                  <a:pt x="1024131" y="2140804"/>
                  <a:pt x="1029353" y="2135582"/>
                  <a:pt x="1029353" y="2135582"/>
                </a:cubicBezTo>
                <a:cubicBezTo>
                  <a:pt x="1039795" y="2130361"/>
                  <a:pt x="1045015" y="2135582"/>
                  <a:pt x="1045015" y="2140804"/>
                </a:cubicBezTo>
                <a:cubicBezTo>
                  <a:pt x="1050236" y="2140804"/>
                  <a:pt x="1050236" y="2146025"/>
                  <a:pt x="1050236" y="2151247"/>
                </a:cubicBezTo>
                <a:cubicBezTo>
                  <a:pt x="1045015" y="2166911"/>
                  <a:pt x="1039795" y="2182576"/>
                  <a:pt x="1039795" y="2198240"/>
                </a:cubicBezTo>
                <a:cubicBezTo>
                  <a:pt x="1050236" y="2208683"/>
                  <a:pt x="1050236" y="2208683"/>
                  <a:pt x="1060678" y="2198240"/>
                </a:cubicBezTo>
                <a:cubicBezTo>
                  <a:pt x="1060678" y="2193018"/>
                  <a:pt x="1055457" y="2187797"/>
                  <a:pt x="1055457" y="2177354"/>
                </a:cubicBezTo>
                <a:cubicBezTo>
                  <a:pt x="1055457" y="2166911"/>
                  <a:pt x="1060678" y="2156468"/>
                  <a:pt x="1071120" y="2151247"/>
                </a:cubicBezTo>
                <a:cubicBezTo>
                  <a:pt x="1076341" y="2146025"/>
                  <a:pt x="1081562" y="2151247"/>
                  <a:pt x="1081562" y="2156468"/>
                </a:cubicBezTo>
                <a:cubicBezTo>
                  <a:pt x="1081562" y="2166911"/>
                  <a:pt x="1086783" y="2177354"/>
                  <a:pt x="1086783" y="2187797"/>
                </a:cubicBezTo>
                <a:cubicBezTo>
                  <a:pt x="1086783" y="2203461"/>
                  <a:pt x="1086783" y="2213905"/>
                  <a:pt x="1086783" y="2229569"/>
                </a:cubicBezTo>
                <a:cubicBezTo>
                  <a:pt x="1097225" y="2219126"/>
                  <a:pt x="1097225" y="2208683"/>
                  <a:pt x="1102446" y="2198240"/>
                </a:cubicBezTo>
                <a:cubicBezTo>
                  <a:pt x="1107667" y="2198240"/>
                  <a:pt x="1112888" y="2198240"/>
                  <a:pt x="1118109" y="2193018"/>
                </a:cubicBezTo>
                <a:cubicBezTo>
                  <a:pt x="1123330" y="2187797"/>
                  <a:pt x="1118109" y="2182576"/>
                  <a:pt x="1112888" y="2177354"/>
                </a:cubicBezTo>
                <a:cubicBezTo>
                  <a:pt x="1118109" y="2172133"/>
                  <a:pt x="1118109" y="2166911"/>
                  <a:pt x="1118109" y="2166911"/>
                </a:cubicBezTo>
                <a:cubicBezTo>
                  <a:pt x="1112888" y="2156468"/>
                  <a:pt x="1097225" y="2161690"/>
                  <a:pt x="1097225" y="2140804"/>
                </a:cubicBezTo>
                <a:cubicBezTo>
                  <a:pt x="1097225" y="2135582"/>
                  <a:pt x="1102446" y="2130361"/>
                  <a:pt x="1102446" y="2114697"/>
                </a:cubicBezTo>
                <a:cubicBezTo>
                  <a:pt x="1102446" y="2109475"/>
                  <a:pt x="1097225" y="2099032"/>
                  <a:pt x="1097225" y="2088589"/>
                </a:cubicBezTo>
                <a:cubicBezTo>
                  <a:pt x="1097225" y="2083368"/>
                  <a:pt x="1102446" y="2083368"/>
                  <a:pt x="1102446" y="2083368"/>
                </a:cubicBezTo>
                <a:cubicBezTo>
                  <a:pt x="1112888" y="2083368"/>
                  <a:pt x="1118109" y="2088589"/>
                  <a:pt x="1128551" y="2093811"/>
                </a:cubicBezTo>
                <a:cubicBezTo>
                  <a:pt x="1133772" y="2083368"/>
                  <a:pt x="1133772" y="2078146"/>
                  <a:pt x="1133772" y="2067703"/>
                </a:cubicBezTo>
                <a:cubicBezTo>
                  <a:pt x="1128551" y="2057260"/>
                  <a:pt x="1118109" y="2046817"/>
                  <a:pt x="1112888" y="2036374"/>
                </a:cubicBezTo>
                <a:cubicBezTo>
                  <a:pt x="1112888" y="2036374"/>
                  <a:pt x="1112888" y="2031153"/>
                  <a:pt x="1112888" y="2031153"/>
                </a:cubicBezTo>
                <a:cubicBezTo>
                  <a:pt x="1118109" y="2031153"/>
                  <a:pt x="1123330" y="2025931"/>
                  <a:pt x="1128551" y="2025931"/>
                </a:cubicBezTo>
                <a:cubicBezTo>
                  <a:pt x="1133772" y="2015489"/>
                  <a:pt x="1123330" y="2010267"/>
                  <a:pt x="1123330" y="1999824"/>
                </a:cubicBezTo>
                <a:cubicBezTo>
                  <a:pt x="1123330" y="1994603"/>
                  <a:pt x="1128551" y="1984160"/>
                  <a:pt x="1128551" y="1978938"/>
                </a:cubicBezTo>
                <a:cubicBezTo>
                  <a:pt x="1123330" y="1973717"/>
                  <a:pt x="1123330" y="1973717"/>
                  <a:pt x="1112888" y="1978938"/>
                </a:cubicBezTo>
                <a:cubicBezTo>
                  <a:pt x="1107667" y="1989381"/>
                  <a:pt x="1112888" y="1994603"/>
                  <a:pt x="1112888" y="2005046"/>
                </a:cubicBezTo>
                <a:cubicBezTo>
                  <a:pt x="1102446" y="2015489"/>
                  <a:pt x="1081562" y="2005046"/>
                  <a:pt x="1071120" y="2020710"/>
                </a:cubicBezTo>
                <a:cubicBezTo>
                  <a:pt x="1071120" y="2025931"/>
                  <a:pt x="1071120" y="2036374"/>
                  <a:pt x="1071120" y="2041596"/>
                </a:cubicBezTo>
                <a:cubicBezTo>
                  <a:pt x="1060678" y="2052039"/>
                  <a:pt x="1050236" y="2041596"/>
                  <a:pt x="1045015" y="2041596"/>
                </a:cubicBezTo>
                <a:cubicBezTo>
                  <a:pt x="1039795" y="2046817"/>
                  <a:pt x="1034573" y="2052039"/>
                  <a:pt x="1039795" y="2057260"/>
                </a:cubicBezTo>
                <a:cubicBezTo>
                  <a:pt x="1039795" y="2057260"/>
                  <a:pt x="1045015" y="2062482"/>
                  <a:pt x="1050236" y="2067703"/>
                </a:cubicBezTo>
                <a:cubicBezTo>
                  <a:pt x="1055457" y="2067703"/>
                  <a:pt x="1060678" y="2067703"/>
                  <a:pt x="1071120" y="2067703"/>
                </a:cubicBezTo>
                <a:cubicBezTo>
                  <a:pt x="1076341" y="2083368"/>
                  <a:pt x="1081562" y="2099032"/>
                  <a:pt x="1071120" y="2109475"/>
                </a:cubicBezTo>
                <a:cubicBezTo>
                  <a:pt x="1065899" y="2114697"/>
                  <a:pt x="1060678" y="2114697"/>
                  <a:pt x="1055457" y="2109475"/>
                </a:cubicBezTo>
                <a:cubicBezTo>
                  <a:pt x="1060678" y="2104253"/>
                  <a:pt x="1060678" y="2099032"/>
                  <a:pt x="1060678" y="2088589"/>
                </a:cubicBezTo>
                <a:cubicBezTo>
                  <a:pt x="1055457" y="2083368"/>
                  <a:pt x="1065899" y="2083368"/>
                  <a:pt x="1055457" y="2088589"/>
                </a:cubicBezTo>
                <a:cubicBezTo>
                  <a:pt x="1050236" y="2088589"/>
                  <a:pt x="1039795" y="2093811"/>
                  <a:pt x="1034573" y="2099032"/>
                </a:cubicBezTo>
                <a:cubicBezTo>
                  <a:pt x="1018911" y="2093811"/>
                  <a:pt x="1018911" y="2083368"/>
                  <a:pt x="1008469" y="2078146"/>
                </a:cubicBezTo>
                <a:cubicBezTo>
                  <a:pt x="1003248" y="2083368"/>
                  <a:pt x="992806" y="2093811"/>
                  <a:pt x="982364" y="2093811"/>
                </a:cubicBezTo>
                <a:cubicBezTo>
                  <a:pt x="977143" y="2104253"/>
                  <a:pt x="971922" y="2109475"/>
                  <a:pt x="966701" y="2119918"/>
                </a:cubicBezTo>
                <a:cubicBezTo>
                  <a:pt x="961480" y="2125139"/>
                  <a:pt x="951038" y="2119918"/>
                  <a:pt x="945817" y="2119918"/>
                </a:cubicBezTo>
                <a:cubicBezTo>
                  <a:pt x="935375" y="2125139"/>
                  <a:pt x="930154" y="2130361"/>
                  <a:pt x="930154" y="2135582"/>
                </a:cubicBezTo>
                <a:cubicBezTo>
                  <a:pt x="924933" y="2151247"/>
                  <a:pt x="924933" y="2166911"/>
                  <a:pt x="924933" y="2187797"/>
                </a:cubicBezTo>
                <a:cubicBezTo>
                  <a:pt x="924933" y="2193018"/>
                  <a:pt x="919712" y="2198240"/>
                  <a:pt x="914491" y="2193018"/>
                </a:cubicBezTo>
                <a:cubicBezTo>
                  <a:pt x="914491" y="2193018"/>
                  <a:pt x="914491" y="2193018"/>
                  <a:pt x="909270" y="2187797"/>
                </a:cubicBezTo>
                <a:cubicBezTo>
                  <a:pt x="909270" y="2182576"/>
                  <a:pt x="909270" y="2177354"/>
                  <a:pt x="909270" y="2177354"/>
                </a:cubicBezTo>
                <a:cubicBezTo>
                  <a:pt x="909270" y="2166911"/>
                  <a:pt x="909270" y="2166911"/>
                  <a:pt x="898828" y="2166911"/>
                </a:cubicBezTo>
                <a:cubicBezTo>
                  <a:pt x="893607" y="2177354"/>
                  <a:pt x="888386" y="2182576"/>
                  <a:pt x="883165" y="2193018"/>
                </a:cubicBezTo>
                <a:cubicBezTo>
                  <a:pt x="857060" y="2203461"/>
                  <a:pt x="846618" y="2224347"/>
                  <a:pt x="830955" y="2234790"/>
                </a:cubicBezTo>
                <a:cubicBezTo>
                  <a:pt x="820513" y="2250455"/>
                  <a:pt x="804850" y="2266119"/>
                  <a:pt x="789187" y="2271341"/>
                </a:cubicBezTo>
                <a:cubicBezTo>
                  <a:pt x="783966" y="2287005"/>
                  <a:pt x="783966" y="2297448"/>
                  <a:pt x="778745" y="2307891"/>
                </a:cubicBezTo>
                <a:cubicBezTo>
                  <a:pt x="783966" y="2313112"/>
                  <a:pt x="783966" y="2323555"/>
                  <a:pt x="783966" y="2328777"/>
                </a:cubicBezTo>
                <a:cubicBezTo>
                  <a:pt x="783966" y="2339220"/>
                  <a:pt x="783966" y="2349663"/>
                  <a:pt x="773524" y="2349663"/>
                </a:cubicBezTo>
                <a:cubicBezTo>
                  <a:pt x="763082" y="2344441"/>
                  <a:pt x="763082" y="2333998"/>
                  <a:pt x="747419" y="2333998"/>
                </a:cubicBezTo>
                <a:cubicBezTo>
                  <a:pt x="742198" y="2339220"/>
                  <a:pt x="736977" y="2339220"/>
                  <a:pt x="726535" y="2344441"/>
                </a:cubicBezTo>
                <a:cubicBezTo>
                  <a:pt x="721314" y="2349663"/>
                  <a:pt x="716093" y="2360106"/>
                  <a:pt x="716093" y="2365327"/>
                </a:cubicBezTo>
                <a:cubicBezTo>
                  <a:pt x="716093" y="2375770"/>
                  <a:pt x="721314" y="2386213"/>
                  <a:pt x="721314" y="2396656"/>
                </a:cubicBezTo>
                <a:cubicBezTo>
                  <a:pt x="700430" y="2407099"/>
                  <a:pt x="700430" y="2407099"/>
                  <a:pt x="689988" y="2386213"/>
                </a:cubicBezTo>
                <a:cubicBezTo>
                  <a:pt x="689988" y="2386213"/>
                  <a:pt x="689988" y="2380991"/>
                  <a:pt x="684767" y="2380991"/>
                </a:cubicBezTo>
                <a:cubicBezTo>
                  <a:pt x="674325" y="2386213"/>
                  <a:pt x="679546" y="2407099"/>
                  <a:pt x="663883" y="2412320"/>
                </a:cubicBezTo>
                <a:cubicBezTo>
                  <a:pt x="653441" y="2417542"/>
                  <a:pt x="648221" y="2417542"/>
                  <a:pt x="637779" y="2422763"/>
                </a:cubicBezTo>
                <a:cubicBezTo>
                  <a:pt x="627337" y="2433206"/>
                  <a:pt x="627337" y="2448871"/>
                  <a:pt x="627337" y="2459314"/>
                </a:cubicBezTo>
                <a:cubicBezTo>
                  <a:pt x="616895" y="2464535"/>
                  <a:pt x="611673" y="2464535"/>
                  <a:pt x="601232" y="2459314"/>
                </a:cubicBezTo>
                <a:cubicBezTo>
                  <a:pt x="596011" y="2464535"/>
                  <a:pt x="585569" y="2469757"/>
                  <a:pt x="580348" y="2474978"/>
                </a:cubicBezTo>
                <a:cubicBezTo>
                  <a:pt x="575127" y="2474978"/>
                  <a:pt x="569906" y="2474978"/>
                  <a:pt x="564685" y="2469757"/>
                </a:cubicBezTo>
                <a:cubicBezTo>
                  <a:pt x="554243" y="2474978"/>
                  <a:pt x="549022" y="2480199"/>
                  <a:pt x="543801" y="2480199"/>
                </a:cubicBezTo>
                <a:cubicBezTo>
                  <a:pt x="533359" y="2480199"/>
                  <a:pt x="528138" y="2474978"/>
                  <a:pt x="522917" y="2464535"/>
                </a:cubicBezTo>
                <a:cubicBezTo>
                  <a:pt x="522917" y="2454092"/>
                  <a:pt x="538580" y="2459314"/>
                  <a:pt x="543801" y="2448871"/>
                </a:cubicBezTo>
                <a:cubicBezTo>
                  <a:pt x="554243" y="2443649"/>
                  <a:pt x="559464" y="2438428"/>
                  <a:pt x="564685" y="2433206"/>
                </a:cubicBezTo>
                <a:cubicBezTo>
                  <a:pt x="569906" y="2427985"/>
                  <a:pt x="569906" y="2422763"/>
                  <a:pt x="569906" y="2417542"/>
                </a:cubicBezTo>
                <a:cubicBezTo>
                  <a:pt x="575127" y="2407099"/>
                  <a:pt x="575127" y="2401877"/>
                  <a:pt x="575127" y="2391434"/>
                </a:cubicBezTo>
                <a:cubicBezTo>
                  <a:pt x="572516" y="2386213"/>
                  <a:pt x="568600" y="2380991"/>
                  <a:pt x="565337" y="2375117"/>
                </a:cubicBezTo>
                <a:lnTo>
                  <a:pt x="560274" y="2357675"/>
                </a:lnTo>
                <a:lnTo>
                  <a:pt x="561328" y="2354511"/>
                </a:lnTo>
                <a:lnTo>
                  <a:pt x="562727" y="2354231"/>
                </a:lnTo>
                <a:cubicBezTo>
                  <a:pt x="564685" y="2353579"/>
                  <a:pt x="567295" y="2352273"/>
                  <a:pt x="569906" y="2349663"/>
                </a:cubicBezTo>
                <a:cubicBezTo>
                  <a:pt x="569906" y="2344441"/>
                  <a:pt x="569906" y="2344441"/>
                  <a:pt x="564685" y="2344441"/>
                </a:cubicBezTo>
                <a:lnTo>
                  <a:pt x="561328" y="2354511"/>
                </a:lnTo>
                <a:lnTo>
                  <a:pt x="559464" y="2354884"/>
                </a:lnTo>
                <a:lnTo>
                  <a:pt x="560274" y="2357675"/>
                </a:lnTo>
                <a:lnTo>
                  <a:pt x="559464" y="2360106"/>
                </a:lnTo>
                <a:cubicBezTo>
                  <a:pt x="543801" y="2365327"/>
                  <a:pt x="533359" y="2375770"/>
                  <a:pt x="517696" y="2386213"/>
                </a:cubicBezTo>
                <a:cubicBezTo>
                  <a:pt x="507254" y="2386213"/>
                  <a:pt x="502033" y="2391434"/>
                  <a:pt x="496812" y="2391434"/>
                </a:cubicBezTo>
                <a:cubicBezTo>
                  <a:pt x="486370" y="2391434"/>
                  <a:pt x="481149" y="2391434"/>
                  <a:pt x="475928" y="2386213"/>
                </a:cubicBezTo>
                <a:cubicBezTo>
                  <a:pt x="470707" y="2375770"/>
                  <a:pt x="470707" y="2375770"/>
                  <a:pt x="486370" y="2354884"/>
                </a:cubicBezTo>
                <a:cubicBezTo>
                  <a:pt x="491591" y="2349663"/>
                  <a:pt x="496812" y="2354884"/>
                  <a:pt x="502033" y="2360106"/>
                </a:cubicBezTo>
                <a:cubicBezTo>
                  <a:pt x="512475" y="2360106"/>
                  <a:pt x="522917" y="2354884"/>
                  <a:pt x="533359" y="2354884"/>
                </a:cubicBezTo>
                <a:cubicBezTo>
                  <a:pt x="533359" y="2349663"/>
                  <a:pt x="533359" y="2344441"/>
                  <a:pt x="533359" y="2344441"/>
                </a:cubicBezTo>
                <a:cubicBezTo>
                  <a:pt x="528138" y="2339220"/>
                  <a:pt x="528138" y="2339220"/>
                  <a:pt x="522917" y="2339220"/>
                </a:cubicBezTo>
                <a:cubicBezTo>
                  <a:pt x="517696" y="2333998"/>
                  <a:pt x="512475" y="2333998"/>
                  <a:pt x="502033" y="2333998"/>
                </a:cubicBezTo>
                <a:cubicBezTo>
                  <a:pt x="481149" y="2339220"/>
                  <a:pt x="481149" y="2339220"/>
                  <a:pt x="460265" y="2333998"/>
                </a:cubicBezTo>
                <a:cubicBezTo>
                  <a:pt x="449823" y="2333998"/>
                  <a:pt x="439381" y="2339220"/>
                  <a:pt x="428939" y="2344441"/>
                </a:cubicBezTo>
                <a:cubicBezTo>
                  <a:pt x="418497" y="2354884"/>
                  <a:pt x="418497" y="2370549"/>
                  <a:pt x="423718" y="2380991"/>
                </a:cubicBezTo>
                <a:cubicBezTo>
                  <a:pt x="434160" y="2391434"/>
                  <a:pt x="449823" y="2386213"/>
                  <a:pt x="449823" y="2396656"/>
                </a:cubicBezTo>
                <a:cubicBezTo>
                  <a:pt x="449823" y="2401877"/>
                  <a:pt x="449823" y="2407099"/>
                  <a:pt x="444602" y="2407099"/>
                </a:cubicBezTo>
                <a:cubicBezTo>
                  <a:pt x="439381" y="2407099"/>
                  <a:pt x="434160" y="2401877"/>
                  <a:pt x="434160" y="2401877"/>
                </a:cubicBezTo>
                <a:cubicBezTo>
                  <a:pt x="418497" y="2412320"/>
                  <a:pt x="413276" y="2422763"/>
                  <a:pt x="428939" y="2433206"/>
                </a:cubicBezTo>
                <a:cubicBezTo>
                  <a:pt x="444602" y="2433206"/>
                  <a:pt x="465486" y="2433206"/>
                  <a:pt x="486370" y="2433206"/>
                </a:cubicBezTo>
                <a:cubicBezTo>
                  <a:pt x="491591" y="2443649"/>
                  <a:pt x="491591" y="2454092"/>
                  <a:pt x="496812" y="2464535"/>
                </a:cubicBezTo>
                <a:cubicBezTo>
                  <a:pt x="491591" y="2474978"/>
                  <a:pt x="491591" y="2480199"/>
                  <a:pt x="481149" y="2485421"/>
                </a:cubicBezTo>
                <a:cubicBezTo>
                  <a:pt x="470707" y="2485421"/>
                  <a:pt x="465486" y="2474978"/>
                  <a:pt x="455044" y="2480199"/>
                </a:cubicBezTo>
                <a:cubicBezTo>
                  <a:pt x="449823" y="2490642"/>
                  <a:pt x="449823" y="2495864"/>
                  <a:pt x="455044" y="2506307"/>
                </a:cubicBezTo>
                <a:cubicBezTo>
                  <a:pt x="460265" y="2511528"/>
                  <a:pt x="470707" y="2511528"/>
                  <a:pt x="481149" y="2511528"/>
                </a:cubicBezTo>
                <a:cubicBezTo>
                  <a:pt x="486370" y="2511528"/>
                  <a:pt x="491591" y="2516750"/>
                  <a:pt x="491591" y="2516750"/>
                </a:cubicBezTo>
                <a:cubicBezTo>
                  <a:pt x="502033" y="2521971"/>
                  <a:pt x="507254" y="2511528"/>
                  <a:pt x="517696" y="2511528"/>
                </a:cubicBezTo>
                <a:cubicBezTo>
                  <a:pt x="522917" y="2506307"/>
                  <a:pt x="533359" y="2506307"/>
                  <a:pt x="538580" y="2506307"/>
                </a:cubicBezTo>
                <a:cubicBezTo>
                  <a:pt x="549022" y="2511528"/>
                  <a:pt x="538580" y="2521971"/>
                  <a:pt x="543801" y="2532414"/>
                </a:cubicBezTo>
                <a:cubicBezTo>
                  <a:pt x="507254" y="2542857"/>
                  <a:pt x="507254" y="2542857"/>
                  <a:pt x="491591" y="2563743"/>
                </a:cubicBezTo>
                <a:cubicBezTo>
                  <a:pt x="496812" y="2563743"/>
                  <a:pt x="496812" y="2568964"/>
                  <a:pt x="502033" y="2574186"/>
                </a:cubicBezTo>
                <a:cubicBezTo>
                  <a:pt x="507254" y="2574186"/>
                  <a:pt x="512475" y="2579407"/>
                  <a:pt x="512475" y="2579407"/>
                </a:cubicBezTo>
                <a:cubicBezTo>
                  <a:pt x="517696" y="2589850"/>
                  <a:pt x="512475" y="2595072"/>
                  <a:pt x="502033" y="2595072"/>
                </a:cubicBezTo>
                <a:cubicBezTo>
                  <a:pt x="502033" y="2595072"/>
                  <a:pt x="496812" y="2600293"/>
                  <a:pt x="491591" y="2600293"/>
                </a:cubicBezTo>
                <a:cubicBezTo>
                  <a:pt x="491591" y="2605515"/>
                  <a:pt x="486370" y="2615958"/>
                  <a:pt x="486370" y="2621179"/>
                </a:cubicBezTo>
                <a:cubicBezTo>
                  <a:pt x="481149" y="2626401"/>
                  <a:pt x="475928" y="2636844"/>
                  <a:pt x="465486" y="2636844"/>
                </a:cubicBezTo>
                <a:cubicBezTo>
                  <a:pt x="460265" y="2626401"/>
                  <a:pt x="455044" y="2615958"/>
                  <a:pt x="449823" y="2610736"/>
                </a:cubicBezTo>
                <a:cubicBezTo>
                  <a:pt x="444602" y="2605515"/>
                  <a:pt x="444602" y="2605515"/>
                  <a:pt x="439381" y="2600293"/>
                </a:cubicBezTo>
                <a:cubicBezTo>
                  <a:pt x="434160" y="2605515"/>
                  <a:pt x="423718" y="2605515"/>
                  <a:pt x="418497" y="2610736"/>
                </a:cubicBezTo>
                <a:cubicBezTo>
                  <a:pt x="418497" y="2610736"/>
                  <a:pt x="418497" y="2610736"/>
                  <a:pt x="413276" y="2610736"/>
                </a:cubicBezTo>
                <a:cubicBezTo>
                  <a:pt x="408055" y="2600293"/>
                  <a:pt x="392392" y="2595072"/>
                  <a:pt x="381950" y="2589850"/>
                </a:cubicBezTo>
                <a:cubicBezTo>
                  <a:pt x="371508" y="2579407"/>
                  <a:pt x="371508" y="2563743"/>
                  <a:pt x="361066" y="2548079"/>
                </a:cubicBezTo>
                <a:cubicBezTo>
                  <a:pt x="355845" y="2542857"/>
                  <a:pt x="340182" y="2532414"/>
                  <a:pt x="334961" y="2527193"/>
                </a:cubicBezTo>
                <a:cubicBezTo>
                  <a:pt x="324519" y="2511528"/>
                  <a:pt x="334961" y="2495864"/>
                  <a:pt x="324519" y="2485421"/>
                </a:cubicBezTo>
                <a:cubicBezTo>
                  <a:pt x="314077" y="2485421"/>
                  <a:pt x="314077" y="2485421"/>
                  <a:pt x="308856" y="2495864"/>
                </a:cubicBezTo>
                <a:cubicBezTo>
                  <a:pt x="303635" y="2490642"/>
                  <a:pt x="298414" y="2485421"/>
                  <a:pt x="293193" y="2480199"/>
                </a:cubicBezTo>
                <a:cubicBezTo>
                  <a:pt x="287972" y="2480199"/>
                  <a:pt x="282751" y="2480199"/>
                  <a:pt x="282751" y="2485421"/>
                </a:cubicBezTo>
                <a:cubicBezTo>
                  <a:pt x="277530" y="2495864"/>
                  <a:pt x="282751" y="2501085"/>
                  <a:pt x="272309" y="2506307"/>
                </a:cubicBezTo>
                <a:cubicBezTo>
                  <a:pt x="267088" y="2495864"/>
                  <a:pt x="261867" y="2480199"/>
                  <a:pt x="256647" y="2469757"/>
                </a:cubicBezTo>
                <a:cubicBezTo>
                  <a:pt x="251425" y="2474978"/>
                  <a:pt x="251425" y="2474978"/>
                  <a:pt x="251425" y="2501085"/>
                </a:cubicBezTo>
                <a:cubicBezTo>
                  <a:pt x="246205" y="2516750"/>
                  <a:pt x="240983" y="2527193"/>
                  <a:pt x="230542" y="2532414"/>
                </a:cubicBezTo>
                <a:cubicBezTo>
                  <a:pt x="214879" y="2527193"/>
                  <a:pt x="204437" y="2516750"/>
                  <a:pt x="193995" y="2506307"/>
                </a:cubicBezTo>
                <a:cubicBezTo>
                  <a:pt x="188774" y="2495864"/>
                  <a:pt x="183553" y="2485421"/>
                  <a:pt x="178332" y="2474978"/>
                </a:cubicBezTo>
                <a:cubicBezTo>
                  <a:pt x="173111" y="2469757"/>
                  <a:pt x="167890" y="2464535"/>
                  <a:pt x="157448" y="2459314"/>
                </a:cubicBezTo>
                <a:cubicBezTo>
                  <a:pt x="152227" y="2448871"/>
                  <a:pt x="147006" y="2433206"/>
                  <a:pt x="136564" y="2417542"/>
                </a:cubicBezTo>
                <a:cubicBezTo>
                  <a:pt x="115680" y="2401877"/>
                  <a:pt x="100017" y="2370549"/>
                  <a:pt x="84354" y="2344441"/>
                </a:cubicBezTo>
                <a:cubicBezTo>
                  <a:pt x="63470" y="2318334"/>
                  <a:pt x="47807" y="2292226"/>
                  <a:pt x="42586" y="2255676"/>
                </a:cubicBezTo>
                <a:cubicBezTo>
                  <a:pt x="37365" y="2240012"/>
                  <a:pt x="32144" y="2224347"/>
                  <a:pt x="32144" y="2208683"/>
                </a:cubicBezTo>
                <a:cubicBezTo>
                  <a:pt x="16481" y="2177354"/>
                  <a:pt x="-4403" y="2151247"/>
                  <a:pt x="818" y="2114697"/>
                </a:cubicBezTo>
                <a:cubicBezTo>
                  <a:pt x="6039" y="2104253"/>
                  <a:pt x="11260" y="2093811"/>
                  <a:pt x="16481" y="2088589"/>
                </a:cubicBezTo>
                <a:cubicBezTo>
                  <a:pt x="21702" y="2083368"/>
                  <a:pt x="26923" y="2083368"/>
                  <a:pt x="26923" y="2083368"/>
                </a:cubicBezTo>
                <a:cubicBezTo>
                  <a:pt x="32144" y="2078146"/>
                  <a:pt x="32144" y="2078146"/>
                  <a:pt x="37365" y="2078146"/>
                </a:cubicBezTo>
                <a:cubicBezTo>
                  <a:pt x="68691" y="2067703"/>
                  <a:pt x="68691" y="2067703"/>
                  <a:pt x="94796" y="2046817"/>
                </a:cubicBezTo>
                <a:cubicBezTo>
                  <a:pt x="100017" y="2046817"/>
                  <a:pt x="105238" y="2052039"/>
                  <a:pt x="110459" y="2057260"/>
                </a:cubicBezTo>
                <a:cubicBezTo>
                  <a:pt x="115680" y="2052039"/>
                  <a:pt x="120901" y="2052039"/>
                  <a:pt x="120901" y="2046817"/>
                </a:cubicBezTo>
                <a:cubicBezTo>
                  <a:pt x="115680" y="2036374"/>
                  <a:pt x="110459" y="2031153"/>
                  <a:pt x="105238" y="2020710"/>
                </a:cubicBezTo>
                <a:cubicBezTo>
                  <a:pt x="115680" y="1978938"/>
                  <a:pt x="120901" y="1931945"/>
                  <a:pt x="131343" y="1884952"/>
                </a:cubicBezTo>
                <a:cubicBezTo>
                  <a:pt x="147006" y="1858844"/>
                  <a:pt x="162669" y="1827515"/>
                  <a:pt x="178332" y="1796187"/>
                </a:cubicBezTo>
                <a:cubicBezTo>
                  <a:pt x="188774" y="1775301"/>
                  <a:pt x="204437" y="1754415"/>
                  <a:pt x="220100" y="1733529"/>
                </a:cubicBezTo>
                <a:cubicBezTo>
                  <a:pt x="240983" y="1712643"/>
                  <a:pt x="256647" y="1691757"/>
                  <a:pt x="272309" y="1665650"/>
                </a:cubicBezTo>
                <a:cubicBezTo>
                  <a:pt x="282751" y="1660429"/>
                  <a:pt x="293193" y="1649985"/>
                  <a:pt x="303635" y="1644764"/>
                </a:cubicBezTo>
                <a:cubicBezTo>
                  <a:pt x="308856" y="1644764"/>
                  <a:pt x="314077" y="1644764"/>
                  <a:pt x="319298" y="1644764"/>
                </a:cubicBezTo>
                <a:cubicBezTo>
                  <a:pt x="334961" y="1644764"/>
                  <a:pt x="345403" y="1644764"/>
                  <a:pt x="355845" y="1634321"/>
                </a:cubicBezTo>
                <a:cubicBezTo>
                  <a:pt x="366287" y="1629100"/>
                  <a:pt x="366287" y="1623878"/>
                  <a:pt x="366287" y="1613435"/>
                </a:cubicBezTo>
                <a:cubicBezTo>
                  <a:pt x="366287" y="1608214"/>
                  <a:pt x="366287" y="1597771"/>
                  <a:pt x="361066" y="1587328"/>
                </a:cubicBezTo>
                <a:cubicBezTo>
                  <a:pt x="366287" y="1576885"/>
                  <a:pt x="376729" y="1561221"/>
                  <a:pt x="381950" y="1550777"/>
                </a:cubicBezTo>
                <a:cubicBezTo>
                  <a:pt x="397613" y="1540335"/>
                  <a:pt x="408055" y="1535113"/>
                  <a:pt x="423718" y="1529892"/>
                </a:cubicBezTo>
                <a:cubicBezTo>
                  <a:pt x="428939" y="1529892"/>
                  <a:pt x="434160" y="1529892"/>
                  <a:pt x="439381" y="1535113"/>
                </a:cubicBezTo>
                <a:cubicBezTo>
                  <a:pt x="460265" y="1524670"/>
                  <a:pt x="460265" y="1524670"/>
                  <a:pt x="465486" y="1514227"/>
                </a:cubicBezTo>
                <a:cubicBezTo>
                  <a:pt x="465486" y="1498563"/>
                  <a:pt x="455044" y="1498563"/>
                  <a:pt x="449823" y="1488120"/>
                </a:cubicBezTo>
                <a:cubicBezTo>
                  <a:pt x="449823" y="1477677"/>
                  <a:pt x="444602" y="1462013"/>
                  <a:pt x="444602" y="1451569"/>
                </a:cubicBezTo>
                <a:cubicBezTo>
                  <a:pt x="449823" y="1441127"/>
                  <a:pt x="465486" y="1446348"/>
                  <a:pt x="470707" y="1441127"/>
                </a:cubicBezTo>
                <a:cubicBezTo>
                  <a:pt x="481149" y="1430684"/>
                  <a:pt x="475928" y="1420241"/>
                  <a:pt x="481149" y="1409798"/>
                </a:cubicBezTo>
                <a:cubicBezTo>
                  <a:pt x="486370" y="1409798"/>
                  <a:pt x="486370" y="1404576"/>
                  <a:pt x="491591" y="1404576"/>
                </a:cubicBezTo>
                <a:cubicBezTo>
                  <a:pt x="502033" y="1404576"/>
                  <a:pt x="517696" y="1399355"/>
                  <a:pt x="533359" y="1388912"/>
                </a:cubicBezTo>
                <a:cubicBezTo>
                  <a:pt x="549022" y="1394133"/>
                  <a:pt x="564685" y="1394133"/>
                  <a:pt x="580348" y="1399355"/>
                </a:cubicBezTo>
                <a:cubicBezTo>
                  <a:pt x="596011" y="1399355"/>
                  <a:pt x="606453" y="1394133"/>
                  <a:pt x="622116" y="1394133"/>
                </a:cubicBezTo>
                <a:cubicBezTo>
                  <a:pt x="627337" y="1388912"/>
                  <a:pt x="627337" y="1383690"/>
                  <a:pt x="632558" y="1378469"/>
                </a:cubicBezTo>
                <a:cubicBezTo>
                  <a:pt x="627337" y="1373247"/>
                  <a:pt x="627337" y="1368026"/>
                  <a:pt x="627337" y="1362805"/>
                </a:cubicBezTo>
                <a:cubicBezTo>
                  <a:pt x="616895" y="1352362"/>
                  <a:pt x="606453" y="1357583"/>
                  <a:pt x="596011" y="1352362"/>
                </a:cubicBezTo>
                <a:cubicBezTo>
                  <a:pt x="596011" y="1347140"/>
                  <a:pt x="596011" y="1341919"/>
                  <a:pt x="601232" y="1336697"/>
                </a:cubicBezTo>
                <a:cubicBezTo>
                  <a:pt x="611673" y="1326254"/>
                  <a:pt x="611673" y="1326254"/>
                  <a:pt x="637779" y="1315811"/>
                </a:cubicBezTo>
                <a:cubicBezTo>
                  <a:pt x="648221" y="1321033"/>
                  <a:pt x="648221" y="1326254"/>
                  <a:pt x="653441" y="1336697"/>
                </a:cubicBezTo>
                <a:cubicBezTo>
                  <a:pt x="648221" y="1341919"/>
                  <a:pt x="648221" y="1347140"/>
                  <a:pt x="642999" y="1352362"/>
                </a:cubicBezTo>
                <a:cubicBezTo>
                  <a:pt x="648221" y="1362805"/>
                  <a:pt x="642999" y="1378469"/>
                  <a:pt x="653441" y="1388912"/>
                </a:cubicBezTo>
                <a:cubicBezTo>
                  <a:pt x="669104" y="1394133"/>
                  <a:pt x="674325" y="1383690"/>
                  <a:pt x="679546" y="1378469"/>
                </a:cubicBezTo>
                <a:cubicBezTo>
                  <a:pt x="684767" y="1373247"/>
                  <a:pt x="695209" y="1378469"/>
                  <a:pt x="700430" y="1368026"/>
                </a:cubicBezTo>
                <a:cubicBezTo>
                  <a:pt x="700430" y="1362805"/>
                  <a:pt x="700430" y="1362805"/>
                  <a:pt x="700430" y="1357583"/>
                </a:cubicBezTo>
                <a:cubicBezTo>
                  <a:pt x="689988" y="1357583"/>
                  <a:pt x="679546" y="1352362"/>
                  <a:pt x="674325" y="1347140"/>
                </a:cubicBezTo>
                <a:cubicBezTo>
                  <a:pt x="669104" y="1336697"/>
                  <a:pt x="674325" y="1321033"/>
                  <a:pt x="663883" y="1310590"/>
                </a:cubicBezTo>
                <a:cubicBezTo>
                  <a:pt x="663883" y="1300147"/>
                  <a:pt x="674325" y="1294925"/>
                  <a:pt x="684767" y="1289704"/>
                </a:cubicBezTo>
                <a:cubicBezTo>
                  <a:pt x="695209" y="1294925"/>
                  <a:pt x="695209" y="1310590"/>
                  <a:pt x="700430" y="1315811"/>
                </a:cubicBezTo>
                <a:cubicBezTo>
                  <a:pt x="710872" y="1321033"/>
                  <a:pt x="716093" y="1315811"/>
                  <a:pt x="716093" y="1310590"/>
                </a:cubicBezTo>
                <a:cubicBezTo>
                  <a:pt x="716093" y="1305368"/>
                  <a:pt x="716093" y="1300147"/>
                  <a:pt x="716093" y="1294925"/>
                </a:cubicBezTo>
                <a:cubicBezTo>
                  <a:pt x="710872" y="1289704"/>
                  <a:pt x="705651" y="1274039"/>
                  <a:pt x="700430" y="1263597"/>
                </a:cubicBezTo>
                <a:cubicBezTo>
                  <a:pt x="695209" y="1247932"/>
                  <a:pt x="700430" y="1237489"/>
                  <a:pt x="716093" y="1232268"/>
                </a:cubicBezTo>
                <a:cubicBezTo>
                  <a:pt x="731756" y="1237489"/>
                  <a:pt x="726535" y="1258375"/>
                  <a:pt x="731756" y="1263597"/>
                </a:cubicBezTo>
                <a:cubicBezTo>
                  <a:pt x="731756" y="1279261"/>
                  <a:pt x="721314" y="1289704"/>
                  <a:pt x="736977" y="1300147"/>
                </a:cubicBezTo>
                <a:cubicBezTo>
                  <a:pt x="747419" y="1300147"/>
                  <a:pt x="757861" y="1294925"/>
                  <a:pt x="773524" y="1289704"/>
                </a:cubicBezTo>
                <a:cubicBezTo>
                  <a:pt x="773524" y="1284482"/>
                  <a:pt x="773524" y="1279261"/>
                  <a:pt x="773524" y="1279261"/>
                </a:cubicBezTo>
                <a:cubicBezTo>
                  <a:pt x="768303" y="1274039"/>
                  <a:pt x="763082" y="1274039"/>
                  <a:pt x="752640" y="1268818"/>
                </a:cubicBezTo>
                <a:cubicBezTo>
                  <a:pt x="752640" y="1263597"/>
                  <a:pt x="747419" y="1253154"/>
                  <a:pt x="742198" y="1247932"/>
                </a:cubicBezTo>
                <a:cubicBezTo>
                  <a:pt x="742198" y="1247932"/>
                  <a:pt x="742198" y="1242711"/>
                  <a:pt x="742198" y="1242711"/>
                </a:cubicBezTo>
                <a:cubicBezTo>
                  <a:pt x="747419" y="1227046"/>
                  <a:pt x="742198" y="1211382"/>
                  <a:pt x="742198" y="1195717"/>
                </a:cubicBezTo>
                <a:cubicBezTo>
                  <a:pt x="742198" y="1180053"/>
                  <a:pt x="747419" y="1169610"/>
                  <a:pt x="752640" y="1159167"/>
                </a:cubicBezTo>
                <a:cubicBezTo>
                  <a:pt x="757861" y="1159167"/>
                  <a:pt x="763082" y="1159167"/>
                  <a:pt x="768303" y="1159167"/>
                </a:cubicBezTo>
                <a:cubicBezTo>
                  <a:pt x="778745" y="1169610"/>
                  <a:pt x="768303" y="1174831"/>
                  <a:pt x="768303" y="1185274"/>
                </a:cubicBezTo>
                <a:cubicBezTo>
                  <a:pt x="768303" y="1195717"/>
                  <a:pt x="768303" y="1200939"/>
                  <a:pt x="768303" y="1211382"/>
                </a:cubicBezTo>
                <a:cubicBezTo>
                  <a:pt x="778745" y="1216603"/>
                  <a:pt x="783966" y="1227046"/>
                  <a:pt x="789187" y="1232268"/>
                </a:cubicBezTo>
                <a:cubicBezTo>
                  <a:pt x="789187" y="1242711"/>
                  <a:pt x="783966" y="1247932"/>
                  <a:pt x="783966" y="1258375"/>
                </a:cubicBezTo>
                <a:cubicBezTo>
                  <a:pt x="794408" y="1268818"/>
                  <a:pt x="799629" y="1253154"/>
                  <a:pt x="810071" y="1253154"/>
                </a:cubicBezTo>
                <a:cubicBezTo>
                  <a:pt x="815292" y="1242711"/>
                  <a:pt x="815292" y="1232268"/>
                  <a:pt x="810071" y="1221825"/>
                </a:cubicBezTo>
                <a:cubicBezTo>
                  <a:pt x="804850" y="1211382"/>
                  <a:pt x="799629" y="1206160"/>
                  <a:pt x="789187" y="1200939"/>
                </a:cubicBezTo>
                <a:cubicBezTo>
                  <a:pt x="789187" y="1185274"/>
                  <a:pt x="794408" y="1185274"/>
                  <a:pt x="810071" y="1190496"/>
                </a:cubicBezTo>
                <a:cubicBezTo>
                  <a:pt x="820513" y="1200939"/>
                  <a:pt x="825734" y="1211382"/>
                  <a:pt x="830955" y="1221825"/>
                </a:cubicBezTo>
                <a:cubicBezTo>
                  <a:pt x="836176" y="1227046"/>
                  <a:pt x="836176" y="1227046"/>
                  <a:pt x="841397" y="1227046"/>
                </a:cubicBezTo>
                <a:cubicBezTo>
                  <a:pt x="841397" y="1237489"/>
                  <a:pt x="825734" y="1237489"/>
                  <a:pt x="830955" y="1247932"/>
                </a:cubicBezTo>
                <a:cubicBezTo>
                  <a:pt x="841397" y="1247932"/>
                  <a:pt x="851839" y="1242711"/>
                  <a:pt x="862281" y="1232268"/>
                </a:cubicBezTo>
                <a:cubicBezTo>
                  <a:pt x="867502" y="1227046"/>
                  <a:pt x="877944" y="1216603"/>
                  <a:pt x="883165" y="1211382"/>
                </a:cubicBezTo>
                <a:cubicBezTo>
                  <a:pt x="888386" y="1200939"/>
                  <a:pt x="888386" y="1190496"/>
                  <a:pt x="877944" y="1180053"/>
                </a:cubicBezTo>
                <a:cubicBezTo>
                  <a:pt x="877944" y="1180053"/>
                  <a:pt x="872723" y="1180053"/>
                  <a:pt x="872723" y="1185274"/>
                </a:cubicBezTo>
                <a:cubicBezTo>
                  <a:pt x="862281" y="1190496"/>
                  <a:pt x="862281" y="1200939"/>
                  <a:pt x="846618" y="1200939"/>
                </a:cubicBezTo>
                <a:cubicBezTo>
                  <a:pt x="846618" y="1200939"/>
                  <a:pt x="841397" y="1200939"/>
                  <a:pt x="836176" y="1195717"/>
                </a:cubicBezTo>
                <a:cubicBezTo>
                  <a:pt x="830955" y="1190496"/>
                  <a:pt x="820513" y="1180053"/>
                  <a:pt x="815292" y="1169610"/>
                </a:cubicBezTo>
                <a:cubicBezTo>
                  <a:pt x="804850" y="1164389"/>
                  <a:pt x="799629" y="1159167"/>
                  <a:pt x="789187" y="1153946"/>
                </a:cubicBezTo>
                <a:cubicBezTo>
                  <a:pt x="789187" y="1143502"/>
                  <a:pt x="789187" y="1133060"/>
                  <a:pt x="789187" y="1122617"/>
                </a:cubicBezTo>
                <a:cubicBezTo>
                  <a:pt x="789187" y="1117395"/>
                  <a:pt x="799629" y="1112174"/>
                  <a:pt x="799629" y="1106952"/>
                </a:cubicBezTo>
                <a:cubicBezTo>
                  <a:pt x="804850" y="1091288"/>
                  <a:pt x="810071" y="1075623"/>
                  <a:pt x="815292" y="1059959"/>
                </a:cubicBezTo>
                <a:cubicBezTo>
                  <a:pt x="815292" y="1049516"/>
                  <a:pt x="815292" y="1039073"/>
                  <a:pt x="815292" y="1028630"/>
                </a:cubicBezTo>
                <a:cubicBezTo>
                  <a:pt x="815292" y="1023409"/>
                  <a:pt x="820513" y="1023409"/>
                  <a:pt x="825734" y="1023409"/>
                </a:cubicBezTo>
                <a:cubicBezTo>
                  <a:pt x="830955" y="1039073"/>
                  <a:pt x="820513" y="1054738"/>
                  <a:pt x="830955" y="1070402"/>
                </a:cubicBezTo>
                <a:cubicBezTo>
                  <a:pt x="836176" y="1070402"/>
                  <a:pt x="841397" y="1070402"/>
                  <a:pt x="841397" y="1065181"/>
                </a:cubicBezTo>
                <a:cubicBezTo>
                  <a:pt x="841397" y="1049516"/>
                  <a:pt x="841397" y="1033852"/>
                  <a:pt x="851839" y="1018187"/>
                </a:cubicBezTo>
                <a:cubicBezTo>
                  <a:pt x="857060" y="1023409"/>
                  <a:pt x="857060" y="1023409"/>
                  <a:pt x="862281" y="1023409"/>
                </a:cubicBezTo>
                <a:cubicBezTo>
                  <a:pt x="862281" y="1028630"/>
                  <a:pt x="862281" y="1033852"/>
                  <a:pt x="862281" y="1039073"/>
                </a:cubicBezTo>
                <a:cubicBezTo>
                  <a:pt x="872723" y="1039073"/>
                  <a:pt x="872723" y="1039073"/>
                  <a:pt x="872723" y="1039073"/>
                </a:cubicBezTo>
                <a:cubicBezTo>
                  <a:pt x="877944" y="1023409"/>
                  <a:pt x="872723" y="1012966"/>
                  <a:pt x="872723" y="1002523"/>
                </a:cubicBezTo>
                <a:cubicBezTo>
                  <a:pt x="867502" y="997301"/>
                  <a:pt x="862281" y="986858"/>
                  <a:pt x="857060" y="981637"/>
                </a:cubicBezTo>
                <a:cubicBezTo>
                  <a:pt x="857060" y="976415"/>
                  <a:pt x="857060" y="971194"/>
                  <a:pt x="857060" y="965973"/>
                </a:cubicBezTo>
                <a:cubicBezTo>
                  <a:pt x="857060" y="965973"/>
                  <a:pt x="862281" y="965973"/>
                  <a:pt x="867502" y="965973"/>
                </a:cubicBezTo>
                <a:cubicBezTo>
                  <a:pt x="872723" y="955530"/>
                  <a:pt x="872723" y="945087"/>
                  <a:pt x="877944" y="934644"/>
                </a:cubicBezTo>
                <a:cubicBezTo>
                  <a:pt x="877944" y="913758"/>
                  <a:pt x="877944" y="898093"/>
                  <a:pt x="867502" y="877208"/>
                </a:cubicBezTo>
                <a:cubicBezTo>
                  <a:pt x="872723" y="861543"/>
                  <a:pt x="877944" y="845879"/>
                  <a:pt x="888386" y="824993"/>
                </a:cubicBezTo>
                <a:cubicBezTo>
                  <a:pt x="888386" y="824993"/>
                  <a:pt x="893607" y="819771"/>
                  <a:pt x="893607" y="819771"/>
                </a:cubicBezTo>
                <a:cubicBezTo>
                  <a:pt x="893607" y="824993"/>
                  <a:pt x="898828" y="824993"/>
                  <a:pt x="898828" y="824993"/>
                </a:cubicBezTo>
                <a:cubicBezTo>
                  <a:pt x="904049" y="845879"/>
                  <a:pt x="904049" y="861543"/>
                  <a:pt x="904049" y="877208"/>
                </a:cubicBezTo>
                <a:cubicBezTo>
                  <a:pt x="898828" y="903315"/>
                  <a:pt x="893607" y="929422"/>
                  <a:pt x="904049" y="955530"/>
                </a:cubicBezTo>
                <a:cubicBezTo>
                  <a:pt x="898828" y="971194"/>
                  <a:pt x="893607" y="981637"/>
                  <a:pt x="904049" y="992080"/>
                </a:cubicBezTo>
                <a:cubicBezTo>
                  <a:pt x="909270" y="992080"/>
                  <a:pt x="909270" y="992080"/>
                  <a:pt x="909270" y="986858"/>
                </a:cubicBezTo>
                <a:cubicBezTo>
                  <a:pt x="914491" y="976415"/>
                  <a:pt x="924933" y="965973"/>
                  <a:pt x="924933" y="955530"/>
                </a:cubicBezTo>
                <a:cubicBezTo>
                  <a:pt x="935375" y="950308"/>
                  <a:pt x="940596" y="945087"/>
                  <a:pt x="951038" y="939865"/>
                </a:cubicBezTo>
                <a:cubicBezTo>
                  <a:pt x="951038" y="939865"/>
                  <a:pt x="956259" y="934644"/>
                  <a:pt x="956259" y="934644"/>
                </a:cubicBezTo>
                <a:cubicBezTo>
                  <a:pt x="956259" y="892872"/>
                  <a:pt x="956259" y="856322"/>
                  <a:pt x="945817" y="824993"/>
                </a:cubicBezTo>
                <a:cubicBezTo>
                  <a:pt x="951038" y="804107"/>
                  <a:pt x="956259" y="783221"/>
                  <a:pt x="966701" y="767557"/>
                </a:cubicBezTo>
                <a:cubicBezTo>
                  <a:pt x="971922" y="767557"/>
                  <a:pt x="977143" y="762335"/>
                  <a:pt x="977143" y="757114"/>
                </a:cubicBezTo>
                <a:cubicBezTo>
                  <a:pt x="987585" y="751892"/>
                  <a:pt x="998027" y="746671"/>
                  <a:pt x="1008469" y="741449"/>
                </a:cubicBezTo>
                <a:cubicBezTo>
                  <a:pt x="1013690" y="736228"/>
                  <a:pt x="1013690" y="736228"/>
                  <a:pt x="1018911" y="725785"/>
                </a:cubicBezTo>
                <a:cubicBezTo>
                  <a:pt x="1018911" y="720563"/>
                  <a:pt x="1018911" y="715342"/>
                  <a:pt x="1018911" y="704899"/>
                </a:cubicBezTo>
                <a:cubicBezTo>
                  <a:pt x="1018911" y="694456"/>
                  <a:pt x="1018911" y="689234"/>
                  <a:pt x="1018911" y="678792"/>
                </a:cubicBezTo>
                <a:cubicBezTo>
                  <a:pt x="1018911" y="668349"/>
                  <a:pt x="1024131" y="663127"/>
                  <a:pt x="1029353" y="652684"/>
                </a:cubicBezTo>
                <a:cubicBezTo>
                  <a:pt x="1045015" y="663127"/>
                  <a:pt x="1039795" y="678792"/>
                  <a:pt x="1045015" y="694456"/>
                </a:cubicBezTo>
                <a:cubicBezTo>
                  <a:pt x="1045015" y="694456"/>
                  <a:pt x="1050236" y="694456"/>
                  <a:pt x="1050236" y="694456"/>
                </a:cubicBezTo>
                <a:cubicBezTo>
                  <a:pt x="1055457" y="678792"/>
                  <a:pt x="1060678" y="668349"/>
                  <a:pt x="1065899" y="657906"/>
                </a:cubicBezTo>
                <a:cubicBezTo>
                  <a:pt x="1065899" y="647463"/>
                  <a:pt x="1065899" y="642241"/>
                  <a:pt x="1065899" y="631798"/>
                </a:cubicBezTo>
                <a:cubicBezTo>
                  <a:pt x="1065899" y="631798"/>
                  <a:pt x="1065899" y="626577"/>
                  <a:pt x="1065899" y="626577"/>
                </a:cubicBezTo>
                <a:cubicBezTo>
                  <a:pt x="1081562" y="621355"/>
                  <a:pt x="1086783" y="600469"/>
                  <a:pt x="1097225" y="595248"/>
                </a:cubicBezTo>
                <a:cubicBezTo>
                  <a:pt x="1107667" y="595248"/>
                  <a:pt x="1107667" y="600469"/>
                  <a:pt x="1107667" y="610912"/>
                </a:cubicBezTo>
                <a:cubicBezTo>
                  <a:pt x="1107667" y="616134"/>
                  <a:pt x="1112888" y="621355"/>
                  <a:pt x="1118109" y="626577"/>
                </a:cubicBezTo>
                <a:cubicBezTo>
                  <a:pt x="1128551" y="621355"/>
                  <a:pt x="1144214" y="616134"/>
                  <a:pt x="1154656" y="610912"/>
                </a:cubicBezTo>
                <a:cubicBezTo>
                  <a:pt x="1159877" y="605691"/>
                  <a:pt x="1165098" y="600469"/>
                  <a:pt x="1170319" y="595248"/>
                </a:cubicBezTo>
                <a:cubicBezTo>
                  <a:pt x="1191203" y="584805"/>
                  <a:pt x="1212087" y="579584"/>
                  <a:pt x="1232971" y="574362"/>
                </a:cubicBezTo>
                <a:cubicBezTo>
                  <a:pt x="1232971" y="569141"/>
                  <a:pt x="1238192" y="563919"/>
                  <a:pt x="1238192" y="563919"/>
                </a:cubicBezTo>
                <a:cubicBezTo>
                  <a:pt x="1243413" y="553476"/>
                  <a:pt x="1238192" y="543033"/>
                  <a:pt x="1238192" y="532590"/>
                </a:cubicBezTo>
                <a:cubicBezTo>
                  <a:pt x="1238192" y="527369"/>
                  <a:pt x="1243413" y="522147"/>
                  <a:pt x="1248634" y="522147"/>
                </a:cubicBezTo>
                <a:cubicBezTo>
                  <a:pt x="1253855" y="522147"/>
                  <a:pt x="1259076" y="522147"/>
                  <a:pt x="1264297" y="527369"/>
                </a:cubicBezTo>
                <a:cubicBezTo>
                  <a:pt x="1264297" y="537812"/>
                  <a:pt x="1259076" y="543033"/>
                  <a:pt x="1259076" y="558698"/>
                </a:cubicBezTo>
                <a:cubicBezTo>
                  <a:pt x="1259076" y="563919"/>
                  <a:pt x="1264297" y="574362"/>
                  <a:pt x="1269518" y="579584"/>
                </a:cubicBezTo>
                <a:cubicBezTo>
                  <a:pt x="1279960" y="590027"/>
                  <a:pt x="1285181" y="590027"/>
                  <a:pt x="1295623" y="595248"/>
                </a:cubicBezTo>
                <a:cubicBezTo>
                  <a:pt x="1311286" y="590027"/>
                  <a:pt x="1326949" y="584805"/>
                  <a:pt x="1337391" y="574362"/>
                </a:cubicBezTo>
                <a:cubicBezTo>
                  <a:pt x="1342612" y="569141"/>
                  <a:pt x="1347833" y="558698"/>
                  <a:pt x="1347833" y="553476"/>
                </a:cubicBezTo>
                <a:cubicBezTo>
                  <a:pt x="1347833" y="543033"/>
                  <a:pt x="1347833" y="537812"/>
                  <a:pt x="1342612" y="527369"/>
                </a:cubicBezTo>
                <a:cubicBezTo>
                  <a:pt x="1342612" y="511704"/>
                  <a:pt x="1347833" y="496040"/>
                  <a:pt x="1347833" y="480376"/>
                </a:cubicBezTo>
                <a:cubicBezTo>
                  <a:pt x="1342612" y="469933"/>
                  <a:pt x="1326949" y="475154"/>
                  <a:pt x="1326949" y="464711"/>
                </a:cubicBezTo>
                <a:cubicBezTo>
                  <a:pt x="1326949" y="459490"/>
                  <a:pt x="1326949" y="454268"/>
                  <a:pt x="1326949" y="454268"/>
                </a:cubicBezTo>
                <a:cubicBezTo>
                  <a:pt x="1337391" y="449047"/>
                  <a:pt x="1353054" y="449047"/>
                  <a:pt x="1363496" y="443825"/>
                </a:cubicBezTo>
                <a:cubicBezTo>
                  <a:pt x="1368717" y="443825"/>
                  <a:pt x="1379159" y="443825"/>
                  <a:pt x="1394822" y="438604"/>
                </a:cubicBezTo>
                <a:cubicBezTo>
                  <a:pt x="1405264" y="438604"/>
                  <a:pt x="1420926" y="438604"/>
                  <a:pt x="1436589" y="449047"/>
                </a:cubicBezTo>
                <a:cubicBezTo>
                  <a:pt x="1441810" y="464711"/>
                  <a:pt x="1441810" y="475154"/>
                  <a:pt x="1441810" y="485597"/>
                </a:cubicBezTo>
                <a:cubicBezTo>
                  <a:pt x="1436589" y="506483"/>
                  <a:pt x="1436589" y="522147"/>
                  <a:pt x="1436589" y="537812"/>
                </a:cubicBezTo>
                <a:cubicBezTo>
                  <a:pt x="1441810" y="558698"/>
                  <a:pt x="1431368" y="579584"/>
                  <a:pt x="1431368" y="595248"/>
                </a:cubicBezTo>
                <a:cubicBezTo>
                  <a:pt x="1426147" y="605691"/>
                  <a:pt x="1420926" y="610912"/>
                  <a:pt x="1415706" y="616134"/>
                </a:cubicBezTo>
                <a:cubicBezTo>
                  <a:pt x="1415706" y="621355"/>
                  <a:pt x="1420926" y="626577"/>
                  <a:pt x="1426147" y="631798"/>
                </a:cubicBezTo>
                <a:cubicBezTo>
                  <a:pt x="1426147" y="647463"/>
                  <a:pt x="1410485" y="647463"/>
                  <a:pt x="1405264" y="657906"/>
                </a:cubicBezTo>
                <a:cubicBezTo>
                  <a:pt x="1405264" y="657906"/>
                  <a:pt x="1405264" y="663127"/>
                  <a:pt x="1405264" y="663127"/>
                </a:cubicBezTo>
                <a:cubicBezTo>
                  <a:pt x="1400043" y="678792"/>
                  <a:pt x="1400043" y="694456"/>
                  <a:pt x="1400043" y="710120"/>
                </a:cubicBezTo>
                <a:cubicBezTo>
                  <a:pt x="1389601" y="710120"/>
                  <a:pt x="1379159" y="710120"/>
                  <a:pt x="1368717" y="715342"/>
                </a:cubicBezTo>
                <a:cubicBezTo>
                  <a:pt x="1358275" y="731006"/>
                  <a:pt x="1363496" y="746671"/>
                  <a:pt x="1363496" y="762335"/>
                </a:cubicBezTo>
                <a:cubicBezTo>
                  <a:pt x="1368717" y="757114"/>
                  <a:pt x="1373938" y="762335"/>
                  <a:pt x="1373938" y="757114"/>
                </a:cubicBezTo>
                <a:cubicBezTo>
                  <a:pt x="1379159" y="751892"/>
                  <a:pt x="1384380" y="746671"/>
                  <a:pt x="1389601" y="741449"/>
                </a:cubicBezTo>
                <a:cubicBezTo>
                  <a:pt x="1389601" y="741449"/>
                  <a:pt x="1394822" y="741449"/>
                  <a:pt x="1394822" y="746671"/>
                </a:cubicBezTo>
                <a:cubicBezTo>
                  <a:pt x="1389601" y="757114"/>
                  <a:pt x="1389601" y="772778"/>
                  <a:pt x="1384380" y="783221"/>
                </a:cubicBezTo>
                <a:cubicBezTo>
                  <a:pt x="1379159" y="788442"/>
                  <a:pt x="1368717" y="788442"/>
                  <a:pt x="1363496" y="793664"/>
                </a:cubicBezTo>
                <a:cubicBezTo>
                  <a:pt x="1358275" y="798885"/>
                  <a:pt x="1353054" y="809328"/>
                  <a:pt x="1347833" y="814550"/>
                </a:cubicBezTo>
                <a:cubicBezTo>
                  <a:pt x="1337391" y="830214"/>
                  <a:pt x="1316507" y="835436"/>
                  <a:pt x="1311286" y="851100"/>
                </a:cubicBezTo>
                <a:cubicBezTo>
                  <a:pt x="1311286" y="861543"/>
                  <a:pt x="1316507" y="866765"/>
                  <a:pt x="1326949" y="861543"/>
                </a:cubicBezTo>
                <a:cubicBezTo>
                  <a:pt x="1332170" y="856322"/>
                  <a:pt x="1337391" y="851100"/>
                  <a:pt x="1342612" y="840657"/>
                </a:cubicBezTo>
                <a:cubicBezTo>
                  <a:pt x="1342612" y="840657"/>
                  <a:pt x="1347833" y="840657"/>
                  <a:pt x="1353054" y="840657"/>
                </a:cubicBezTo>
                <a:cubicBezTo>
                  <a:pt x="1363496" y="845879"/>
                  <a:pt x="1363496" y="861543"/>
                  <a:pt x="1379159" y="861543"/>
                </a:cubicBezTo>
                <a:cubicBezTo>
                  <a:pt x="1389601" y="845879"/>
                  <a:pt x="1373938" y="824993"/>
                  <a:pt x="1384380" y="809328"/>
                </a:cubicBezTo>
                <a:cubicBezTo>
                  <a:pt x="1389601" y="809328"/>
                  <a:pt x="1389601" y="809328"/>
                  <a:pt x="1389601" y="809328"/>
                </a:cubicBezTo>
                <a:cubicBezTo>
                  <a:pt x="1394822" y="814550"/>
                  <a:pt x="1394822" y="819771"/>
                  <a:pt x="1394822" y="824993"/>
                </a:cubicBezTo>
                <a:cubicBezTo>
                  <a:pt x="1394822" y="824993"/>
                  <a:pt x="1400043" y="830214"/>
                  <a:pt x="1400043" y="830214"/>
                </a:cubicBezTo>
                <a:cubicBezTo>
                  <a:pt x="1405264" y="830214"/>
                  <a:pt x="1410485" y="824993"/>
                  <a:pt x="1410485" y="819771"/>
                </a:cubicBezTo>
                <a:cubicBezTo>
                  <a:pt x="1415706" y="798885"/>
                  <a:pt x="1405264" y="767557"/>
                  <a:pt x="1426147" y="746671"/>
                </a:cubicBezTo>
                <a:cubicBezTo>
                  <a:pt x="1426147" y="746671"/>
                  <a:pt x="1441810" y="762335"/>
                  <a:pt x="1441810" y="762335"/>
                </a:cubicBezTo>
                <a:cubicBezTo>
                  <a:pt x="1452252" y="762335"/>
                  <a:pt x="1457473" y="762335"/>
                  <a:pt x="1467915" y="762335"/>
                </a:cubicBezTo>
                <a:cubicBezTo>
                  <a:pt x="1473136" y="762335"/>
                  <a:pt x="1478357" y="767557"/>
                  <a:pt x="1483578" y="762335"/>
                </a:cubicBezTo>
                <a:cubicBezTo>
                  <a:pt x="1488799" y="757114"/>
                  <a:pt x="1488799" y="757114"/>
                  <a:pt x="1488799" y="751892"/>
                </a:cubicBezTo>
                <a:cubicBezTo>
                  <a:pt x="1488799" y="736228"/>
                  <a:pt x="1488799" y="720563"/>
                  <a:pt x="1488799" y="694456"/>
                </a:cubicBezTo>
                <a:cubicBezTo>
                  <a:pt x="1488799" y="689234"/>
                  <a:pt x="1488799" y="678792"/>
                  <a:pt x="1488799" y="668349"/>
                </a:cubicBezTo>
                <a:cubicBezTo>
                  <a:pt x="1488799" y="657906"/>
                  <a:pt x="1483578" y="647463"/>
                  <a:pt x="1483578" y="637020"/>
                </a:cubicBezTo>
                <a:cubicBezTo>
                  <a:pt x="1488799" y="631798"/>
                  <a:pt x="1494020" y="621355"/>
                  <a:pt x="1499241" y="616134"/>
                </a:cubicBezTo>
                <a:cubicBezTo>
                  <a:pt x="1499241" y="600469"/>
                  <a:pt x="1488799" y="590027"/>
                  <a:pt x="1494020" y="574362"/>
                </a:cubicBezTo>
                <a:cubicBezTo>
                  <a:pt x="1494020" y="563919"/>
                  <a:pt x="1494020" y="548255"/>
                  <a:pt x="1488799" y="537812"/>
                </a:cubicBezTo>
                <a:cubicBezTo>
                  <a:pt x="1483578" y="532590"/>
                  <a:pt x="1478357" y="532590"/>
                  <a:pt x="1473136" y="537812"/>
                </a:cubicBezTo>
                <a:cubicBezTo>
                  <a:pt x="1467915" y="548255"/>
                  <a:pt x="1462694" y="558698"/>
                  <a:pt x="1462694" y="569141"/>
                </a:cubicBezTo>
                <a:cubicBezTo>
                  <a:pt x="1462694" y="569141"/>
                  <a:pt x="1457473" y="569141"/>
                  <a:pt x="1457473" y="563919"/>
                </a:cubicBezTo>
                <a:cubicBezTo>
                  <a:pt x="1447031" y="543033"/>
                  <a:pt x="1447031" y="532590"/>
                  <a:pt x="1457473" y="506483"/>
                </a:cubicBezTo>
                <a:cubicBezTo>
                  <a:pt x="1467915" y="501262"/>
                  <a:pt x="1473136" y="516926"/>
                  <a:pt x="1483578" y="516926"/>
                </a:cubicBezTo>
                <a:cubicBezTo>
                  <a:pt x="1483578" y="511704"/>
                  <a:pt x="1488799" y="511704"/>
                  <a:pt x="1488799" y="506483"/>
                </a:cubicBezTo>
                <a:cubicBezTo>
                  <a:pt x="1488799" y="496040"/>
                  <a:pt x="1494020" y="480376"/>
                  <a:pt x="1494020" y="464711"/>
                </a:cubicBezTo>
                <a:cubicBezTo>
                  <a:pt x="1504462" y="459490"/>
                  <a:pt x="1509683" y="475154"/>
                  <a:pt x="1520125" y="469933"/>
                </a:cubicBezTo>
                <a:cubicBezTo>
                  <a:pt x="1525346" y="459490"/>
                  <a:pt x="1535788" y="443825"/>
                  <a:pt x="1541009" y="428161"/>
                </a:cubicBezTo>
                <a:cubicBezTo>
                  <a:pt x="1546230" y="433382"/>
                  <a:pt x="1551451" y="438604"/>
                  <a:pt x="1551451" y="454268"/>
                </a:cubicBezTo>
                <a:cubicBezTo>
                  <a:pt x="1546230" y="459490"/>
                  <a:pt x="1541009" y="469933"/>
                  <a:pt x="1535788" y="480376"/>
                </a:cubicBezTo>
                <a:cubicBezTo>
                  <a:pt x="1530567" y="485597"/>
                  <a:pt x="1525346" y="490819"/>
                  <a:pt x="1520125" y="496040"/>
                </a:cubicBezTo>
                <a:cubicBezTo>
                  <a:pt x="1504462" y="506483"/>
                  <a:pt x="1499241" y="522147"/>
                  <a:pt x="1504462" y="543033"/>
                </a:cubicBezTo>
                <a:cubicBezTo>
                  <a:pt x="1504462" y="548255"/>
                  <a:pt x="1509683" y="558698"/>
                  <a:pt x="1509683" y="563919"/>
                </a:cubicBezTo>
                <a:cubicBezTo>
                  <a:pt x="1509683" y="569141"/>
                  <a:pt x="1509683" y="579584"/>
                  <a:pt x="1504462" y="584805"/>
                </a:cubicBezTo>
                <a:cubicBezTo>
                  <a:pt x="1509683" y="595248"/>
                  <a:pt x="1509683" y="605691"/>
                  <a:pt x="1514904" y="610912"/>
                </a:cubicBezTo>
                <a:cubicBezTo>
                  <a:pt x="1535788" y="563919"/>
                  <a:pt x="1535788" y="579584"/>
                  <a:pt x="1525346" y="527369"/>
                </a:cubicBezTo>
                <a:cubicBezTo>
                  <a:pt x="1525346" y="522147"/>
                  <a:pt x="1530567" y="516926"/>
                  <a:pt x="1535788" y="511704"/>
                </a:cubicBezTo>
                <a:cubicBezTo>
                  <a:pt x="1546230" y="511704"/>
                  <a:pt x="1546230" y="516926"/>
                  <a:pt x="1551451" y="522147"/>
                </a:cubicBezTo>
                <a:cubicBezTo>
                  <a:pt x="1546230" y="543033"/>
                  <a:pt x="1535788" y="563919"/>
                  <a:pt x="1546230" y="584805"/>
                </a:cubicBezTo>
                <a:cubicBezTo>
                  <a:pt x="1561893" y="590027"/>
                  <a:pt x="1577556" y="590027"/>
                  <a:pt x="1593219" y="595248"/>
                </a:cubicBezTo>
                <a:cubicBezTo>
                  <a:pt x="1603661" y="595248"/>
                  <a:pt x="1608882" y="590027"/>
                  <a:pt x="1614103" y="590027"/>
                </a:cubicBezTo>
                <a:cubicBezTo>
                  <a:pt x="1629766" y="579584"/>
                  <a:pt x="1629766" y="553476"/>
                  <a:pt x="1650650" y="553476"/>
                </a:cubicBezTo>
                <a:cubicBezTo>
                  <a:pt x="1655871" y="563919"/>
                  <a:pt x="1655871" y="563919"/>
                  <a:pt x="1645429" y="595248"/>
                </a:cubicBezTo>
                <a:cubicBezTo>
                  <a:pt x="1634987" y="605691"/>
                  <a:pt x="1619324" y="616134"/>
                  <a:pt x="1608882" y="631798"/>
                </a:cubicBezTo>
                <a:cubicBezTo>
                  <a:pt x="1587998" y="637020"/>
                  <a:pt x="1572335" y="642241"/>
                  <a:pt x="1556672" y="647463"/>
                </a:cubicBezTo>
                <a:cubicBezTo>
                  <a:pt x="1551451" y="663127"/>
                  <a:pt x="1546230" y="678792"/>
                  <a:pt x="1541009" y="699677"/>
                </a:cubicBezTo>
                <a:cubicBezTo>
                  <a:pt x="1530567" y="694456"/>
                  <a:pt x="1530567" y="678792"/>
                  <a:pt x="1520125" y="678792"/>
                </a:cubicBezTo>
                <a:cubicBezTo>
                  <a:pt x="1525346" y="668349"/>
                  <a:pt x="1525346" y="657906"/>
                  <a:pt x="1530567" y="647463"/>
                </a:cubicBezTo>
                <a:cubicBezTo>
                  <a:pt x="1525346" y="647463"/>
                  <a:pt x="1525346" y="642241"/>
                  <a:pt x="1520125" y="642241"/>
                </a:cubicBezTo>
                <a:cubicBezTo>
                  <a:pt x="1520125" y="642241"/>
                  <a:pt x="1514904" y="647463"/>
                  <a:pt x="1514904" y="647463"/>
                </a:cubicBezTo>
                <a:cubicBezTo>
                  <a:pt x="1509683" y="657906"/>
                  <a:pt x="1509683" y="668349"/>
                  <a:pt x="1520125" y="678792"/>
                </a:cubicBezTo>
                <a:cubicBezTo>
                  <a:pt x="1514904" y="694456"/>
                  <a:pt x="1509683" y="704899"/>
                  <a:pt x="1504462" y="720563"/>
                </a:cubicBezTo>
                <a:cubicBezTo>
                  <a:pt x="1509683" y="725785"/>
                  <a:pt x="1509683" y="725785"/>
                  <a:pt x="1509683" y="731006"/>
                </a:cubicBezTo>
                <a:cubicBezTo>
                  <a:pt x="1520125" y="731006"/>
                  <a:pt x="1530567" y="731006"/>
                  <a:pt x="1535788" y="731006"/>
                </a:cubicBezTo>
                <a:cubicBezTo>
                  <a:pt x="1541009" y="741449"/>
                  <a:pt x="1535788" y="746671"/>
                  <a:pt x="1535788" y="751892"/>
                </a:cubicBezTo>
                <a:cubicBezTo>
                  <a:pt x="1541009" y="757114"/>
                  <a:pt x="1541009" y="762335"/>
                  <a:pt x="1546230" y="772778"/>
                </a:cubicBezTo>
                <a:cubicBezTo>
                  <a:pt x="1546230" y="778000"/>
                  <a:pt x="1541009" y="783221"/>
                  <a:pt x="1541009" y="793664"/>
                </a:cubicBezTo>
                <a:cubicBezTo>
                  <a:pt x="1541009" y="798885"/>
                  <a:pt x="1546230" y="804107"/>
                  <a:pt x="1551451" y="809328"/>
                </a:cubicBezTo>
                <a:cubicBezTo>
                  <a:pt x="1551451" y="814550"/>
                  <a:pt x="1551451" y="819771"/>
                  <a:pt x="1551451" y="824993"/>
                </a:cubicBezTo>
                <a:cubicBezTo>
                  <a:pt x="1556672" y="830214"/>
                  <a:pt x="1556672" y="830214"/>
                  <a:pt x="1556672" y="830214"/>
                </a:cubicBezTo>
                <a:cubicBezTo>
                  <a:pt x="1567114" y="830214"/>
                  <a:pt x="1577556" y="830214"/>
                  <a:pt x="1593219" y="835436"/>
                </a:cubicBezTo>
                <a:cubicBezTo>
                  <a:pt x="1603661" y="830214"/>
                  <a:pt x="1614103" y="830214"/>
                  <a:pt x="1624545" y="824993"/>
                </a:cubicBezTo>
                <a:cubicBezTo>
                  <a:pt x="1619324" y="814550"/>
                  <a:pt x="1608882" y="814550"/>
                  <a:pt x="1608882" y="804107"/>
                </a:cubicBezTo>
                <a:cubicBezTo>
                  <a:pt x="1614103" y="793664"/>
                  <a:pt x="1624545" y="804107"/>
                  <a:pt x="1629766" y="798885"/>
                </a:cubicBezTo>
                <a:cubicBezTo>
                  <a:pt x="1634987" y="798885"/>
                  <a:pt x="1634987" y="798885"/>
                  <a:pt x="1634987" y="793664"/>
                </a:cubicBezTo>
                <a:cubicBezTo>
                  <a:pt x="1645429" y="783221"/>
                  <a:pt x="1650650" y="772778"/>
                  <a:pt x="1650650" y="757114"/>
                </a:cubicBezTo>
                <a:cubicBezTo>
                  <a:pt x="1661092" y="757114"/>
                  <a:pt x="1666313" y="757114"/>
                  <a:pt x="1676755" y="757114"/>
                </a:cubicBezTo>
                <a:cubicBezTo>
                  <a:pt x="1681976" y="757114"/>
                  <a:pt x="1687197" y="762335"/>
                  <a:pt x="1692418" y="767557"/>
                </a:cubicBezTo>
                <a:cubicBezTo>
                  <a:pt x="1708081" y="767557"/>
                  <a:pt x="1718523" y="757114"/>
                  <a:pt x="1734186" y="757114"/>
                </a:cubicBezTo>
                <a:cubicBezTo>
                  <a:pt x="1739407" y="746671"/>
                  <a:pt x="1744628" y="741449"/>
                  <a:pt x="1749849" y="736228"/>
                </a:cubicBezTo>
                <a:cubicBezTo>
                  <a:pt x="1755070" y="736228"/>
                  <a:pt x="1765512" y="731006"/>
                  <a:pt x="1775954" y="731006"/>
                </a:cubicBezTo>
                <a:cubicBezTo>
                  <a:pt x="1775954" y="720563"/>
                  <a:pt x="1781175" y="715342"/>
                  <a:pt x="1781175" y="704899"/>
                </a:cubicBezTo>
                <a:cubicBezTo>
                  <a:pt x="1791617" y="699677"/>
                  <a:pt x="1796838" y="694456"/>
                  <a:pt x="1807279" y="689234"/>
                </a:cubicBezTo>
                <a:cubicBezTo>
                  <a:pt x="1812500" y="684013"/>
                  <a:pt x="1812500" y="678792"/>
                  <a:pt x="1817721" y="673570"/>
                </a:cubicBezTo>
                <a:cubicBezTo>
                  <a:pt x="1817721" y="673570"/>
                  <a:pt x="1822942" y="673570"/>
                  <a:pt x="1822942" y="673570"/>
                </a:cubicBezTo>
                <a:cubicBezTo>
                  <a:pt x="1833384" y="678792"/>
                  <a:pt x="1833384" y="689234"/>
                  <a:pt x="1843826" y="694456"/>
                </a:cubicBezTo>
                <a:cubicBezTo>
                  <a:pt x="1864710" y="689234"/>
                  <a:pt x="1875152" y="673570"/>
                  <a:pt x="1890815" y="663127"/>
                </a:cubicBezTo>
                <a:cubicBezTo>
                  <a:pt x="1896036" y="663127"/>
                  <a:pt x="1906478" y="663127"/>
                  <a:pt x="1911699" y="663127"/>
                </a:cubicBezTo>
                <a:cubicBezTo>
                  <a:pt x="1916920" y="657906"/>
                  <a:pt x="1922141" y="647463"/>
                  <a:pt x="1922141" y="637020"/>
                </a:cubicBezTo>
                <a:cubicBezTo>
                  <a:pt x="1932583" y="631798"/>
                  <a:pt x="1943025" y="626577"/>
                  <a:pt x="1948246" y="626577"/>
                </a:cubicBezTo>
                <a:cubicBezTo>
                  <a:pt x="1958688" y="621355"/>
                  <a:pt x="1953467" y="610912"/>
                  <a:pt x="1958688" y="600469"/>
                </a:cubicBezTo>
                <a:cubicBezTo>
                  <a:pt x="1984793" y="590027"/>
                  <a:pt x="2010898" y="590027"/>
                  <a:pt x="2042224" y="590027"/>
                </a:cubicBezTo>
                <a:cubicBezTo>
                  <a:pt x="2047445" y="579584"/>
                  <a:pt x="2047445" y="579584"/>
                  <a:pt x="2042224" y="558698"/>
                </a:cubicBezTo>
                <a:cubicBezTo>
                  <a:pt x="2037003" y="558698"/>
                  <a:pt x="2026561" y="558698"/>
                  <a:pt x="2021340" y="563919"/>
                </a:cubicBezTo>
                <a:cubicBezTo>
                  <a:pt x="2016119" y="558698"/>
                  <a:pt x="2010898" y="558698"/>
                  <a:pt x="2010898" y="553476"/>
                </a:cubicBezTo>
                <a:cubicBezTo>
                  <a:pt x="2010898" y="548255"/>
                  <a:pt x="2010898" y="537812"/>
                  <a:pt x="2016119" y="537812"/>
                </a:cubicBezTo>
                <a:cubicBezTo>
                  <a:pt x="2026561" y="532590"/>
                  <a:pt x="2031782" y="532590"/>
                  <a:pt x="2037003" y="527369"/>
                </a:cubicBezTo>
                <a:cubicBezTo>
                  <a:pt x="2042224" y="527369"/>
                  <a:pt x="2052666" y="522147"/>
                  <a:pt x="2057887" y="522147"/>
                </a:cubicBezTo>
                <a:cubicBezTo>
                  <a:pt x="2068329" y="516926"/>
                  <a:pt x="2073550" y="516926"/>
                  <a:pt x="2078771" y="516926"/>
                </a:cubicBezTo>
                <a:cubicBezTo>
                  <a:pt x="2081381" y="509094"/>
                  <a:pt x="2083992" y="502567"/>
                  <a:pt x="2087255" y="496693"/>
                </a:cubicBezTo>
                <a:lnTo>
                  <a:pt x="2099488" y="480595"/>
                </a:lnTo>
                <a:lnTo>
                  <a:pt x="2109444" y="481028"/>
                </a:lnTo>
                <a:cubicBezTo>
                  <a:pt x="2114013" y="481681"/>
                  <a:pt x="2117928" y="482986"/>
                  <a:pt x="2120539" y="485597"/>
                </a:cubicBezTo>
                <a:cubicBezTo>
                  <a:pt x="2136202" y="490819"/>
                  <a:pt x="2136202" y="506483"/>
                  <a:pt x="2141423" y="516926"/>
                </a:cubicBezTo>
                <a:cubicBezTo>
                  <a:pt x="2146644" y="516926"/>
                  <a:pt x="2146644" y="516926"/>
                  <a:pt x="2151865" y="511704"/>
                </a:cubicBezTo>
                <a:cubicBezTo>
                  <a:pt x="2151865" y="506483"/>
                  <a:pt x="2151865" y="496040"/>
                  <a:pt x="2151865" y="480376"/>
                </a:cubicBezTo>
                <a:cubicBezTo>
                  <a:pt x="2146644" y="475154"/>
                  <a:pt x="2146644" y="469933"/>
                  <a:pt x="2141423" y="464711"/>
                </a:cubicBezTo>
                <a:cubicBezTo>
                  <a:pt x="2146644" y="454268"/>
                  <a:pt x="2151865" y="454268"/>
                  <a:pt x="2157086" y="449047"/>
                </a:cubicBezTo>
                <a:cubicBezTo>
                  <a:pt x="2162307" y="449047"/>
                  <a:pt x="2172748" y="449047"/>
                  <a:pt x="2177970" y="449047"/>
                </a:cubicBezTo>
                <a:cubicBezTo>
                  <a:pt x="2177970" y="454268"/>
                  <a:pt x="2177970" y="454268"/>
                  <a:pt x="2183190" y="454268"/>
                </a:cubicBezTo>
                <a:cubicBezTo>
                  <a:pt x="2183190" y="454268"/>
                  <a:pt x="2177970" y="449047"/>
                  <a:pt x="2177970" y="449047"/>
                </a:cubicBezTo>
                <a:cubicBezTo>
                  <a:pt x="2177970" y="443825"/>
                  <a:pt x="2172748" y="438604"/>
                  <a:pt x="2172748" y="438604"/>
                </a:cubicBezTo>
                <a:cubicBezTo>
                  <a:pt x="2162307" y="428161"/>
                  <a:pt x="2146644" y="438604"/>
                  <a:pt x="2136202" y="422939"/>
                </a:cubicBezTo>
                <a:cubicBezTo>
                  <a:pt x="2136202" y="412496"/>
                  <a:pt x="2146644" y="407275"/>
                  <a:pt x="2151865" y="396832"/>
                </a:cubicBezTo>
                <a:cubicBezTo>
                  <a:pt x="2162307" y="386389"/>
                  <a:pt x="2177970" y="386389"/>
                  <a:pt x="2188412" y="386389"/>
                </a:cubicBezTo>
                <a:cubicBezTo>
                  <a:pt x="2188412" y="386389"/>
                  <a:pt x="2193632" y="386389"/>
                  <a:pt x="2193632" y="386389"/>
                </a:cubicBezTo>
                <a:cubicBezTo>
                  <a:pt x="2188412" y="391611"/>
                  <a:pt x="2183190" y="396832"/>
                  <a:pt x="2177970" y="402054"/>
                </a:cubicBezTo>
                <a:cubicBezTo>
                  <a:pt x="2177970" y="407275"/>
                  <a:pt x="2183190" y="407275"/>
                  <a:pt x="2183190" y="412496"/>
                </a:cubicBezTo>
                <a:cubicBezTo>
                  <a:pt x="2188411" y="412496"/>
                  <a:pt x="2192327" y="409886"/>
                  <a:pt x="2196243" y="407275"/>
                </a:cubicBezTo>
                <a:lnTo>
                  <a:pt x="2208052" y="402551"/>
                </a:lnTo>
                <a:lnTo>
                  <a:pt x="2209296" y="402706"/>
                </a:lnTo>
                <a:lnTo>
                  <a:pt x="2209296" y="404664"/>
                </a:lnTo>
                <a:cubicBezTo>
                  <a:pt x="2209296" y="405970"/>
                  <a:pt x="2209296" y="407275"/>
                  <a:pt x="2209296" y="407275"/>
                </a:cubicBezTo>
                <a:cubicBezTo>
                  <a:pt x="2209296" y="412496"/>
                  <a:pt x="2209296" y="412496"/>
                  <a:pt x="2214516" y="407275"/>
                </a:cubicBezTo>
                <a:cubicBezTo>
                  <a:pt x="2211906" y="404664"/>
                  <a:pt x="2210601" y="403359"/>
                  <a:pt x="2209296" y="402706"/>
                </a:cubicBezTo>
                <a:lnTo>
                  <a:pt x="2209296" y="402054"/>
                </a:lnTo>
                <a:lnTo>
                  <a:pt x="2208052" y="402551"/>
                </a:lnTo>
                <a:lnTo>
                  <a:pt x="2204074" y="402054"/>
                </a:lnTo>
                <a:cubicBezTo>
                  <a:pt x="2209296" y="396832"/>
                  <a:pt x="2214516" y="391611"/>
                  <a:pt x="2214516" y="391611"/>
                </a:cubicBezTo>
                <a:cubicBezTo>
                  <a:pt x="2224958" y="381168"/>
                  <a:pt x="2240622" y="396832"/>
                  <a:pt x="2251064" y="375946"/>
                </a:cubicBezTo>
                <a:cubicBezTo>
                  <a:pt x="2251064" y="375946"/>
                  <a:pt x="2256284" y="370725"/>
                  <a:pt x="2256284" y="365503"/>
                </a:cubicBezTo>
                <a:cubicBezTo>
                  <a:pt x="2251064" y="349839"/>
                  <a:pt x="2251064" y="349839"/>
                  <a:pt x="2261506" y="328953"/>
                </a:cubicBezTo>
                <a:cubicBezTo>
                  <a:pt x="2266726" y="334174"/>
                  <a:pt x="2266726" y="344617"/>
                  <a:pt x="2277168" y="344617"/>
                </a:cubicBezTo>
                <a:cubicBezTo>
                  <a:pt x="2287610" y="344617"/>
                  <a:pt x="2282389" y="334174"/>
                  <a:pt x="2287610" y="328953"/>
                </a:cubicBezTo>
                <a:cubicBezTo>
                  <a:pt x="2292831" y="318510"/>
                  <a:pt x="2303273" y="318510"/>
                  <a:pt x="2308494" y="318510"/>
                </a:cubicBezTo>
                <a:cubicBezTo>
                  <a:pt x="2318936" y="323731"/>
                  <a:pt x="2313715" y="334174"/>
                  <a:pt x="2324157" y="344617"/>
                </a:cubicBezTo>
                <a:cubicBezTo>
                  <a:pt x="2329378" y="344617"/>
                  <a:pt x="2339820" y="339396"/>
                  <a:pt x="2350262" y="334174"/>
                </a:cubicBezTo>
                <a:cubicBezTo>
                  <a:pt x="2350262" y="334174"/>
                  <a:pt x="2355483" y="323731"/>
                  <a:pt x="2360704" y="318510"/>
                </a:cubicBezTo>
                <a:cubicBezTo>
                  <a:pt x="2371146" y="313289"/>
                  <a:pt x="2376367" y="308067"/>
                  <a:pt x="2381588" y="302846"/>
                </a:cubicBezTo>
                <a:cubicBezTo>
                  <a:pt x="2386809" y="297624"/>
                  <a:pt x="2392030" y="287181"/>
                  <a:pt x="2392030" y="281960"/>
                </a:cubicBezTo>
                <a:cubicBezTo>
                  <a:pt x="2392030" y="271517"/>
                  <a:pt x="2392030" y="266295"/>
                  <a:pt x="2381588" y="261074"/>
                </a:cubicBezTo>
                <a:cubicBezTo>
                  <a:pt x="2376367" y="261074"/>
                  <a:pt x="2371146" y="261074"/>
                  <a:pt x="2365925" y="255852"/>
                </a:cubicBezTo>
                <a:cubicBezTo>
                  <a:pt x="2360704" y="250631"/>
                  <a:pt x="2365925" y="245409"/>
                  <a:pt x="2371146" y="245409"/>
                </a:cubicBezTo>
                <a:cubicBezTo>
                  <a:pt x="2376367" y="245409"/>
                  <a:pt x="2381588" y="245409"/>
                  <a:pt x="2392030" y="245409"/>
                </a:cubicBezTo>
                <a:cubicBezTo>
                  <a:pt x="2392030" y="240188"/>
                  <a:pt x="2392030" y="240188"/>
                  <a:pt x="2392030" y="240188"/>
                </a:cubicBezTo>
                <a:cubicBezTo>
                  <a:pt x="2392030" y="224523"/>
                  <a:pt x="2397251" y="208859"/>
                  <a:pt x="2397251" y="193195"/>
                </a:cubicBezTo>
                <a:cubicBezTo>
                  <a:pt x="2402472" y="187973"/>
                  <a:pt x="2402472" y="182752"/>
                  <a:pt x="2402472" y="177530"/>
                </a:cubicBezTo>
                <a:cubicBezTo>
                  <a:pt x="2402472" y="172309"/>
                  <a:pt x="2402472" y="167087"/>
                  <a:pt x="2397251" y="161866"/>
                </a:cubicBezTo>
                <a:cubicBezTo>
                  <a:pt x="2402472" y="146201"/>
                  <a:pt x="2418135" y="146201"/>
                  <a:pt x="2428577" y="146201"/>
                </a:cubicBezTo>
                <a:cubicBezTo>
                  <a:pt x="2433798" y="146201"/>
                  <a:pt x="2439019" y="151423"/>
                  <a:pt x="2439019" y="156644"/>
                </a:cubicBezTo>
                <a:cubicBezTo>
                  <a:pt x="2439019" y="167087"/>
                  <a:pt x="2428577" y="167087"/>
                  <a:pt x="2423356" y="172309"/>
                </a:cubicBezTo>
                <a:cubicBezTo>
                  <a:pt x="2418135" y="187973"/>
                  <a:pt x="2423356" y="203638"/>
                  <a:pt x="2423356" y="219302"/>
                </a:cubicBezTo>
                <a:cubicBezTo>
                  <a:pt x="2418135" y="234966"/>
                  <a:pt x="2418135" y="250631"/>
                  <a:pt x="2418135" y="271517"/>
                </a:cubicBezTo>
                <a:cubicBezTo>
                  <a:pt x="2418135" y="276738"/>
                  <a:pt x="2423356" y="276738"/>
                  <a:pt x="2428577" y="276738"/>
                </a:cubicBezTo>
                <a:cubicBezTo>
                  <a:pt x="2433798" y="271517"/>
                  <a:pt x="2439019" y="261074"/>
                  <a:pt x="2444240" y="255852"/>
                </a:cubicBezTo>
                <a:cubicBezTo>
                  <a:pt x="2454682" y="245409"/>
                  <a:pt x="2465124" y="240188"/>
                  <a:pt x="2475566" y="240188"/>
                </a:cubicBezTo>
                <a:cubicBezTo>
                  <a:pt x="2475566" y="240188"/>
                  <a:pt x="2475566" y="245409"/>
                  <a:pt x="2480787" y="245409"/>
                </a:cubicBezTo>
                <a:cubicBezTo>
                  <a:pt x="2486008" y="245409"/>
                  <a:pt x="2491229" y="245409"/>
                  <a:pt x="2491229" y="245409"/>
                </a:cubicBezTo>
                <a:cubicBezTo>
                  <a:pt x="2496450" y="240188"/>
                  <a:pt x="2491229" y="240188"/>
                  <a:pt x="2486008" y="234966"/>
                </a:cubicBezTo>
                <a:cubicBezTo>
                  <a:pt x="2480787" y="240188"/>
                  <a:pt x="2480787" y="240188"/>
                  <a:pt x="2475566" y="240188"/>
                </a:cubicBezTo>
                <a:cubicBezTo>
                  <a:pt x="2475566" y="234966"/>
                  <a:pt x="2475566" y="229745"/>
                  <a:pt x="2475566" y="224523"/>
                </a:cubicBezTo>
                <a:cubicBezTo>
                  <a:pt x="2496450" y="187973"/>
                  <a:pt x="2496450" y="187973"/>
                  <a:pt x="2517334" y="177530"/>
                </a:cubicBezTo>
                <a:cubicBezTo>
                  <a:pt x="2522555" y="182752"/>
                  <a:pt x="2522555" y="182752"/>
                  <a:pt x="2522555" y="187973"/>
                </a:cubicBezTo>
                <a:cubicBezTo>
                  <a:pt x="2522555" y="193195"/>
                  <a:pt x="2522555" y="198416"/>
                  <a:pt x="2517334" y="203638"/>
                </a:cubicBezTo>
                <a:cubicBezTo>
                  <a:pt x="2527776" y="208859"/>
                  <a:pt x="2527776" y="208859"/>
                  <a:pt x="2543439" y="203638"/>
                </a:cubicBezTo>
                <a:cubicBezTo>
                  <a:pt x="2553880" y="208859"/>
                  <a:pt x="2569544" y="208859"/>
                  <a:pt x="2579986" y="214081"/>
                </a:cubicBezTo>
                <a:cubicBezTo>
                  <a:pt x="2574764" y="224523"/>
                  <a:pt x="2574764" y="224523"/>
                  <a:pt x="2559102" y="229745"/>
                </a:cubicBezTo>
                <a:cubicBezTo>
                  <a:pt x="2559102" y="234966"/>
                  <a:pt x="2553880" y="245409"/>
                  <a:pt x="2548660" y="261074"/>
                </a:cubicBezTo>
                <a:cubicBezTo>
                  <a:pt x="2532997" y="276738"/>
                  <a:pt x="2506892" y="287181"/>
                  <a:pt x="2496450" y="308067"/>
                </a:cubicBezTo>
                <a:cubicBezTo>
                  <a:pt x="2486008" y="318510"/>
                  <a:pt x="2475566" y="318510"/>
                  <a:pt x="2465124" y="323731"/>
                </a:cubicBezTo>
                <a:lnTo>
                  <a:pt x="2464747" y="320156"/>
                </a:lnTo>
                <a:lnTo>
                  <a:pt x="2465124" y="318510"/>
                </a:lnTo>
                <a:lnTo>
                  <a:pt x="2464574" y="318510"/>
                </a:lnTo>
                <a:lnTo>
                  <a:pt x="2463818" y="311330"/>
                </a:lnTo>
                <a:cubicBezTo>
                  <a:pt x="2462513" y="308067"/>
                  <a:pt x="2459903" y="305456"/>
                  <a:pt x="2454682" y="302846"/>
                </a:cubicBezTo>
                <a:cubicBezTo>
                  <a:pt x="2449461" y="302846"/>
                  <a:pt x="2439019" y="302846"/>
                  <a:pt x="2428577" y="308067"/>
                </a:cubicBezTo>
                <a:cubicBezTo>
                  <a:pt x="2418135" y="318510"/>
                  <a:pt x="2407693" y="339396"/>
                  <a:pt x="2392030" y="349839"/>
                </a:cubicBezTo>
                <a:cubicBezTo>
                  <a:pt x="2386809" y="349839"/>
                  <a:pt x="2386809" y="355060"/>
                  <a:pt x="2386809" y="360282"/>
                </a:cubicBezTo>
                <a:cubicBezTo>
                  <a:pt x="2360704" y="375946"/>
                  <a:pt x="2339820" y="370725"/>
                  <a:pt x="2313715" y="365503"/>
                </a:cubicBezTo>
                <a:cubicBezTo>
                  <a:pt x="2303273" y="375946"/>
                  <a:pt x="2287610" y="365503"/>
                  <a:pt x="2271947" y="375946"/>
                </a:cubicBezTo>
                <a:cubicBezTo>
                  <a:pt x="2266726" y="386389"/>
                  <a:pt x="2266726" y="391611"/>
                  <a:pt x="2271947" y="402054"/>
                </a:cubicBezTo>
                <a:cubicBezTo>
                  <a:pt x="2282389" y="396832"/>
                  <a:pt x="2287610" y="381168"/>
                  <a:pt x="2303273" y="381168"/>
                </a:cubicBezTo>
                <a:cubicBezTo>
                  <a:pt x="2308494" y="381168"/>
                  <a:pt x="2318936" y="386389"/>
                  <a:pt x="2324157" y="386389"/>
                </a:cubicBezTo>
                <a:cubicBezTo>
                  <a:pt x="2345041" y="386389"/>
                  <a:pt x="2365925" y="386389"/>
                  <a:pt x="2386809" y="381168"/>
                </a:cubicBezTo>
                <a:cubicBezTo>
                  <a:pt x="2392030" y="375946"/>
                  <a:pt x="2386809" y="365503"/>
                  <a:pt x="2386809" y="360282"/>
                </a:cubicBezTo>
                <a:cubicBezTo>
                  <a:pt x="2397251" y="349839"/>
                  <a:pt x="2407693" y="349839"/>
                  <a:pt x="2423356" y="349839"/>
                </a:cubicBezTo>
                <a:cubicBezTo>
                  <a:pt x="2423356" y="349839"/>
                  <a:pt x="2428577" y="344617"/>
                  <a:pt x="2428577" y="344617"/>
                </a:cubicBezTo>
                <a:cubicBezTo>
                  <a:pt x="2439019" y="339396"/>
                  <a:pt x="2433798" y="323731"/>
                  <a:pt x="2449461" y="318510"/>
                </a:cubicBezTo>
                <a:lnTo>
                  <a:pt x="2464574" y="318510"/>
                </a:lnTo>
                <a:lnTo>
                  <a:pt x="2464747" y="320156"/>
                </a:lnTo>
                <a:lnTo>
                  <a:pt x="2459903" y="341354"/>
                </a:lnTo>
                <a:cubicBezTo>
                  <a:pt x="2458598" y="348533"/>
                  <a:pt x="2457292" y="355060"/>
                  <a:pt x="2454682" y="360282"/>
                </a:cubicBezTo>
                <a:cubicBezTo>
                  <a:pt x="2449461" y="370725"/>
                  <a:pt x="2433798" y="370725"/>
                  <a:pt x="2433798" y="381168"/>
                </a:cubicBezTo>
                <a:cubicBezTo>
                  <a:pt x="2439019" y="386389"/>
                  <a:pt x="2439019" y="386389"/>
                  <a:pt x="2459903" y="391611"/>
                </a:cubicBezTo>
                <a:cubicBezTo>
                  <a:pt x="2470345" y="386389"/>
                  <a:pt x="2486008" y="381168"/>
                  <a:pt x="2496450" y="370725"/>
                </a:cubicBezTo>
                <a:cubicBezTo>
                  <a:pt x="2501671" y="370725"/>
                  <a:pt x="2506892" y="360282"/>
                  <a:pt x="2517334" y="365503"/>
                </a:cubicBezTo>
                <a:cubicBezTo>
                  <a:pt x="2517334" y="365503"/>
                  <a:pt x="2522555" y="370725"/>
                  <a:pt x="2522555" y="370725"/>
                </a:cubicBezTo>
                <a:cubicBezTo>
                  <a:pt x="2522555" y="370725"/>
                  <a:pt x="2522555" y="375946"/>
                  <a:pt x="2522555" y="375946"/>
                </a:cubicBezTo>
                <a:cubicBezTo>
                  <a:pt x="2527776" y="381168"/>
                  <a:pt x="2538218" y="381168"/>
                  <a:pt x="2543439" y="386389"/>
                </a:cubicBezTo>
                <a:cubicBezTo>
                  <a:pt x="2546049" y="394221"/>
                  <a:pt x="2544744" y="399443"/>
                  <a:pt x="2542134" y="404664"/>
                </a:cubicBezTo>
                <a:lnTo>
                  <a:pt x="2534867" y="419199"/>
                </a:lnTo>
                <a:lnTo>
                  <a:pt x="2532997" y="417718"/>
                </a:lnTo>
                <a:cubicBezTo>
                  <a:pt x="2532997" y="417718"/>
                  <a:pt x="2532997" y="417718"/>
                  <a:pt x="2532997" y="422939"/>
                </a:cubicBezTo>
                <a:lnTo>
                  <a:pt x="2534867" y="419199"/>
                </a:lnTo>
                <a:lnTo>
                  <a:pt x="2548660" y="430119"/>
                </a:lnTo>
                <a:cubicBezTo>
                  <a:pt x="2553881" y="433382"/>
                  <a:pt x="2559101" y="435993"/>
                  <a:pt x="2564322" y="438604"/>
                </a:cubicBezTo>
                <a:cubicBezTo>
                  <a:pt x="2579986" y="433382"/>
                  <a:pt x="2590428" y="428161"/>
                  <a:pt x="2606090" y="422939"/>
                </a:cubicBezTo>
                <a:cubicBezTo>
                  <a:pt x="2611312" y="417718"/>
                  <a:pt x="2616532" y="407275"/>
                  <a:pt x="2621754" y="402054"/>
                </a:cubicBezTo>
                <a:cubicBezTo>
                  <a:pt x="2626975" y="402054"/>
                  <a:pt x="2626975" y="402054"/>
                  <a:pt x="2632196" y="402054"/>
                </a:cubicBezTo>
                <a:cubicBezTo>
                  <a:pt x="2647859" y="396832"/>
                  <a:pt x="2658300" y="402054"/>
                  <a:pt x="2673963" y="412496"/>
                </a:cubicBezTo>
                <a:cubicBezTo>
                  <a:pt x="2679184" y="412496"/>
                  <a:pt x="2684405" y="407275"/>
                  <a:pt x="2689626" y="407275"/>
                </a:cubicBezTo>
                <a:cubicBezTo>
                  <a:pt x="2700068" y="412496"/>
                  <a:pt x="2700068" y="422939"/>
                  <a:pt x="2705289" y="433382"/>
                </a:cubicBezTo>
                <a:cubicBezTo>
                  <a:pt x="2700068" y="438604"/>
                  <a:pt x="2694847" y="443825"/>
                  <a:pt x="2689626" y="443825"/>
                </a:cubicBezTo>
                <a:cubicBezTo>
                  <a:pt x="2684405" y="443825"/>
                  <a:pt x="2679184" y="438604"/>
                  <a:pt x="2673963" y="438604"/>
                </a:cubicBezTo>
                <a:cubicBezTo>
                  <a:pt x="2668742" y="438604"/>
                  <a:pt x="2663521" y="438604"/>
                  <a:pt x="2658300" y="443825"/>
                </a:cubicBezTo>
                <a:cubicBezTo>
                  <a:pt x="2653079" y="433382"/>
                  <a:pt x="2653079" y="428161"/>
                  <a:pt x="2647859" y="422939"/>
                </a:cubicBezTo>
                <a:cubicBezTo>
                  <a:pt x="2647859" y="422939"/>
                  <a:pt x="2642638" y="417718"/>
                  <a:pt x="2642638" y="417718"/>
                </a:cubicBezTo>
                <a:cubicBezTo>
                  <a:pt x="2637417" y="417718"/>
                  <a:pt x="2637417" y="417718"/>
                  <a:pt x="2637417" y="417718"/>
                </a:cubicBezTo>
                <a:cubicBezTo>
                  <a:pt x="2632196" y="433382"/>
                  <a:pt x="2632196" y="443825"/>
                  <a:pt x="2637417" y="454268"/>
                </a:cubicBezTo>
                <a:cubicBezTo>
                  <a:pt x="2642638" y="454268"/>
                  <a:pt x="2642638" y="459490"/>
                  <a:pt x="2647859" y="459490"/>
                </a:cubicBezTo>
                <a:cubicBezTo>
                  <a:pt x="2653079" y="459490"/>
                  <a:pt x="2663521" y="459490"/>
                  <a:pt x="2668742" y="459490"/>
                </a:cubicBezTo>
                <a:cubicBezTo>
                  <a:pt x="2679184" y="464711"/>
                  <a:pt x="2689626" y="469933"/>
                  <a:pt x="2700068" y="469933"/>
                </a:cubicBezTo>
                <a:cubicBezTo>
                  <a:pt x="2710510" y="469933"/>
                  <a:pt x="2720952" y="464711"/>
                  <a:pt x="2731394" y="464711"/>
                </a:cubicBezTo>
                <a:cubicBezTo>
                  <a:pt x="2736615" y="464711"/>
                  <a:pt x="2741836" y="469933"/>
                  <a:pt x="2747057" y="469933"/>
                </a:cubicBezTo>
                <a:cubicBezTo>
                  <a:pt x="2757499" y="469933"/>
                  <a:pt x="2752278" y="464711"/>
                  <a:pt x="2752278" y="454268"/>
                </a:cubicBezTo>
                <a:cubicBezTo>
                  <a:pt x="2741836" y="454268"/>
                  <a:pt x="2736615" y="449047"/>
                  <a:pt x="2726173" y="443825"/>
                </a:cubicBezTo>
                <a:cubicBezTo>
                  <a:pt x="2726173" y="438604"/>
                  <a:pt x="2726173" y="433382"/>
                  <a:pt x="2726173" y="428161"/>
                </a:cubicBezTo>
                <a:cubicBezTo>
                  <a:pt x="2726173" y="422939"/>
                  <a:pt x="2720952" y="417718"/>
                  <a:pt x="2715731" y="412496"/>
                </a:cubicBezTo>
                <a:cubicBezTo>
                  <a:pt x="2710510" y="396832"/>
                  <a:pt x="2726173" y="386389"/>
                  <a:pt x="2720952" y="370725"/>
                </a:cubicBezTo>
                <a:cubicBezTo>
                  <a:pt x="2720952" y="360282"/>
                  <a:pt x="2720952" y="349839"/>
                  <a:pt x="2715731" y="339396"/>
                </a:cubicBezTo>
                <a:cubicBezTo>
                  <a:pt x="2720952" y="334174"/>
                  <a:pt x="2726173" y="334174"/>
                  <a:pt x="2731394" y="334174"/>
                </a:cubicBezTo>
                <a:cubicBezTo>
                  <a:pt x="2736615" y="339396"/>
                  <a:pt x="2741836" y="339396"/>
                  <a:pt x="2747057" y="344617"/>
                </a:cubicBezTo>
                <a:cubicBezTo>
                  <a:pt x="2747057" y="360282"/>
                  <a:pt x="2741836" y="370725"/>
                  <a:pt x="2741836" y="381168"/>
                </a:cubicBezTo>
                <a:cubicBezTo>
                  <a:pt x="2741836" y="396832"/>
                  <a:pt x="2757499" y="396832"/>
                  <a:pt x="2767941" y="402054"/>
                </a:cubicBezTo>
                <a:cubicBezTo>
                  <a:pt x="2783604" y="396832"/>
                  <a:pt x="2799267" y="391611"/>
                  <a:pt x="2814930" y="386389"/>
                </a:cubicBezTo>
                <a:cubicBezTo>
                  <a:pt x="2820151" y="375946"/>
                  <a:pt x="2820151" y="375946"/>
                  <a:pt x="2814930" y="355060"/>
                </a:cubicBezTo>
                <a:cubicBezTo>
                  <a:pt x="2809709" y="349839"/>
                  <a:pt x="2799267" y="355060"/>
                  <a:pt x="2794046" y="349839"/>
                </a:cubicBezTo>
                <a:cubicBezTo>
                  <a:pt x="2778383" y="344617"/>
                  <a:pt x="2767941" y="334174"/>
                  <a:pt x="2767941" y="318510"/>
                </a:cubicBezTo>
                <a:cubicBezTo>
                  <a:pt x="2767941" y="313289"/>
                  <a:pt x="2773162" y="313289"/>
                  <a:pt x="2773162" y="313289"/>
                </a:cubicBezTo>
                <a:cubicBezTo>
                  <a:pt x="2788825" y="328953"/>
                  <a:pt x="2809709" y="334174"/>
                  <a:pt x="2830593" y="339396"/>
                </a:cubicBezTo>
                <a:cubicBezTo>
                  <a:pt x="2835814" y="344617"/>
                  <a:pt x="2846256" y="355060"/>
                  <a:pt x="2851477" y="365503"/>
                </a:cubicBezTo>
                <a:cubicBezTo>
                  <a:pt x="2846256" y="370725"/>
                  <a:pt x="2841035" y="381168"/>
                  <a:pt x="2841035" y="386389"/>
                </a:cubicBezTo>
                <a:cubicBezTo>
                  <a:pt x="2841035" y="391611"/>
                  <a:pt x="2846256" y="396832"/>
                  <a:pt x="2851477" y="396832"/>
                </a:cubicBezTo>
                <a:cubicBezTo>
                  <a:pt x="2867140" y="396832"/>
                  <a:pt x="2888024" y="391611"/>
                  <a:pt x="2908908" y="391611"/>
                </a:cubicBezTo>
                <a:cubicBezTo>
                  <a:pt x="2919350" y="396832"/>
                  <a:pt x="2935013" y="396832"/>
                  <a:pt x="2950676" y="396832"/>
                </a:cubicBezTo>
                <a:cubicBezTo>
                  <a:pt x="2961118" y="402054"/>
                  <a:pt x="2976780" y="396832"/>
                  <a:pt x="2987222" y="407275"/>
                </a:cubicBezTo>
                <a:cubicBezTo>
                  <a:pt x="3008107" y="396832"/>
                  <a:pt x="3023770" y="396832"/>
                  <a:pt x="3039432" y="396832"/>
                </a:cubicBezTo>
                <a:cubicBezTo>
                  <a:pt x="3049874" y="396832"/>
                  <a:pt x="3065537" y="391611"/>
                  <a:pt x="3075979" y="391611"/>
                </a:cubicBezTo>
                <a:cubicBezTo>
                  <a:pt x="3086421" y="386389"/>
                  <a:pt x="3096863" y="402054"/>
                  <a:pt x="3107305" y="391611"/>
                </a:cubicBezTo>
                <a:cubicBezTo>
                  <a:pt x="3107305" y="375946"/>
                  <a:pt x="3086421" y="381168"/>
                  <a:pt x="3081200" y="375946"/>
                </a:cubicBezTo>
                <a:cubicBezTo>
                  <a:pt x="3070758" y="360282"/>
                  <a:pt x="3060316" y="349839"/>
                  <a:pt x="3060316" y="339396"/>
                </a:cubicBezTo>
                <a:cubicBezTo>
                  <a:pt x="3060316" y="328953"/>
                  <a:pt x="3065537" y="328953"/>
                  <a:pt x="3075979" y="323731"/>
                </a:cubicBezTo>
                <a:cubicBezTo>
                  <a:pt x="3081200" y="323731"/>
                  <a:pt x="3091642" y="334174"/>
                  <a:pt x="3102084" y="328953"/>
                </a:cubicBezTo>
                <a:cubicBezTo>
                  <a:pt x="3102084" y="328953"/>
                  <a:pt x="3107305" y="323731"/>
                  <a:pt x="3107305" y="323731"/>
                </a:cubicBezTo>
                <a:cubicBezTo>
                  <a:pt x="3107305" y="318510"/>
                  <a:pt x="3107305" y="313289"/>
                  <a:pt x="3107305" y="302846"/>
                </a:cubicBezTo>
                <a:cubicBezTo>
                  <a:pt x="3112526" y="292403"/>
                  <a:pt x="3122968" y="292403"/>
                  <a:pt x="3133410" y="292403"/>
                </a:cubicBezTo>
                <a:cubicBezTo>
                  <a:pt x="3133410" y="297624"/>
                  <a:pt x="3138631" y="297624"/>
                  <a:pt x="3138631" y="302846"/>
                </a:cubicBezTo>
                <a:cubicBezTo>
                  <a:pt x="3143852" y="318510"/>
                  <a:pt x="3122968" y="334174"/>
                  <a:pt x="3133410" y="355060"/>
                </a:cubicBezTo>
                <a:cubicBezTo>
                  <a:pt x="3133410" y="355060"/>
                  <a:pt x="3138631" y="355060"/>
                  <a:pt x="3138631" y="360282"/>
                </a:cubicBezTo>
                <a:cubicBezTo>
                  <a:pt x="3138631" y="370725"/>
                  <a:pt x="3133410" y="375946"/>
                  <a:pt x="3133410" y="386389"/>
                </a:cubicBezTo>
                <a:cubicBezTo>
                  <a:pt x="3133410" y="391611"/>
                  <a:pt x="3138631" y="396832"/>
                  <a:pt x="3143852" y="391611"/>
                </a:cubicBezTo>
                <a:cubicBezTo>
                  <a:pt x="3149073" y="381168"/>
                  <a:pt x="3149073" y="370725"/>
                  <a:pt x="3138631" y="360282"/>
                </a:cubicBezTo>
                <a:cubicBezTo>
                  <a:pt x="3143852" y="355060"/>
                  <a:pt x="3143852" y="349839"/>
                  <a:pt x="3143852" y="344617"/>
                </a:cubicBezTo>
                <a:cubicBezTo>
                  <a:pt x="3154294" y="334174"/>
                  <a:pt x="3169957" y="328953"/>
                  <a:pt x="3190841" y="328953"/>
                </a:cubicBezTo>
                <a:cubicBezTo>
                  <a:pt x="3196062" y="339396"/>
                  <a:pt x="3196062" y="344617"/>
                  <a:pt x="3206504" y="344617"/>
                </a:cubicBezTo>
                <a:cubicBezTo>
                  <a:pt x="3216946" y="344617"/>
                  <a:pt x="3222167" y="339396"/>
                  <a:pt x="3222167" y="334174"/>
                </a:cubicBezTo>
                <a:cubicBezTo>
                  <a:pt x="3227388" y="328953"/>
                  <a:pt x="3222167" y="323731"/>
                  <a:pt x="3216946" y="323731"/>
                </a:cubicBezTo>
                <a:cubicBezTo>
                  <a:pt x="3206504" y="323731"/>
                  <a:pt x="3201283" y="328953"/>
                  <a:pt x="3190841" y="328953"/>
                </a:cubicBezTo>
                <a:cubicBezTo>
                  <a:pt x="3190841" y="318510"/>
                  <a:pt x="3185620" y="308067"/>
                  <a:pt x="3185620" y="297624"/>
                </a:cubicBezTo>
                <a:cubicBezTo>
                  <a:pt x="3180399" y="292403"/>
                  <a:pt x="3175178" y="292403"/>
                  <a:pt x="3169957" y="292403"/>
                </a:cubicBezTo>
                <a:cubicBezTo>
                  <a:pt x="3164736" y="292403"/>
                  <a:pt x="3159515" y="287181"/>
                  <a:pt x="3154294" y="287181"/>
                </a:cubicBezTo>
                <a:cubicBezTo>
                  <a:pt x="3154294" y="281960"/>
                  <a:pt x="3154294" y="276738"/>
                  <a:pt x="3154294" y="271517"/>
                </a:cubicBezTo>
                <a:cubicBezTo>
                  <a:pt x="3169957" y="261074"/>
                  <a:pt x="3180399" y="261074"/>
                  <a:pt x="3196062" y="261074"/>
                </a:cubicBezTo>
                <a:cubicBezTo>
                  <a:pt x="3211725" y="266295"/>
                  <a:pt x="3227388" y="271517"/>
                  <a:pt x="3243051" y="271517"/>
                </a:cubicBezTo>
                <a:cubicBezTo>
                  <a:pt x="3243051" y="271517"/>
                  <a:pt x="3243051" y="276738"/>
                  <a:pt x="3243051" y="276738"/>
                </a:cubicBezTo>
                <a:cubicBezTo>
                  <a:pt x="3237830" y="287181"/>
                  <a:pt x="3227388" y="281960"/>
                  <a:pt x="3222167" y="281960"/>
                </a:cubicBezTo>
                <a:cubicBezTo>
                  <a:pt x="3216946" y="281960"/>
                  <a:pt x="3216946" y="287181"/>
                  <a:pt x="3216946" y="287181"/>
                </a:cubicBezTo>
                <a:cubicBezTo>
                  <a:pt x="3211725" y="292403"/>
                  <a:pt x="3216946" y="297624"/>
                  <a:pt x="3216946" y="297624"/>
                </a:cubicBezTo>
                <a:cubicBezTo>
                  <a:pt x="3237830" y="292403"/>
                  <a:pt x="3253493" y="308067"/>
                  <a:pt x="3274377" y="297624"/>
                </a:cubicBezTo>
                <a:cubicBezTo>
                  <a:pt x="3279598" y="297624"/>
                  <a:pt x="3284819" y="302846"/>
                  <a:pt x="3284819" y="308067"/>
                </a:cubicBezTo>
                <a:cubicBezTo>
                  <a:pt x="3284819" y="318510"/>
                  <a:pt x="3284819" y="323731"/>
                  <a:pt x="3279598" y="328953"/>
                </a:cubicBezTo>
                <a:cubicBezTo>
                  <a:pt x="3284819" y="339396"/>
                  <a:pt x="3295261" y="328953"/>
                  <a:pt x="3300482" y="339396"/>
                </a:cubicBezTo>
                <a:cubicBezTo>
                  <a:pt x="3305703" y="339396"/>
                  <a:pt x="3305703" y="344617"/>
                  <a:pt x="3300482" y="344617"/>
                </a:cubicBezTo>
                <a:cubicBezTo>
                  <a:pt x="3300482" y="349839"/>
                  <a:pt x="3295261" y="349839"/>
                  <a:pt x="3290040" y="349839"/>
                </a:cubicBezTo>
                <a:cubicBezTo>
                  <a:pt x="3274377" y="349839"/>
                  <a:pt x="3263935" y="349839"/>
                  <a:pt x="3248272" y="355060"/>
                </a:cubicBezTo>
                <a:cubicBezTo>
                  <a:pt x="3248272" y="360282"/>
                  <a:pt x="3243051" y="365503"/>
                  <a:pt x="3243051" y="365503"/>
                </a:cubicBezTo>
                <a:cubicBezTo>
                  <a:pt x="3237830" y="381168"/>
                  <a:pt x="3243051" y="391611"/>
                  <a:pt x="3248272" y="402054"/>
                </a:cubicBezTo>
                <a:cubicBezTo>
                  <a:pt x="3243051" y="412496"/>
                  <a:pt x="3243051" y="412496"/>
                  <a:pt x="3227388" y="417718"/>
                </a:cubicBezTo>
                <a:cubicBezTo>
                  <a:pt x="3222167" y="407275"/>
                  <a:pt x="3222167" y="396832"/>
                  <a:pt x="3216946" y="386389"/>
                </a:cubicBezTo>
                <a:cubicBezTo>
                  <a:pt x="3206504" y="407275"/>
                  <a:pt x="3211725" y="422939"/>
                  <a:pt x="3216946" y="438604"/>
                </a:cubicBezTo>
                <a:cubicBezTo>
                  <a:pt x="3216946" y="449047"/>
                  <a:pt x="3211725" y="454268"/>
                  <a:pt x="3201283" y="459490"/>
                </a:cubicBezTo>
                <a:cubicBezTo>
                  <a:pt x="3196062" y="454268"/>
                  <a:pt x="3185620" y="454268"/>
                  <a:pt x="3180399" y="454268"/>
                </a:cubicBezTo>
                <a:cubicBezTo>
                  <a:pt x="3180399" y="454268"/>
                  <a:pt x="3180399" y="454268"/>
                  <a:pt x="3175178" y="454268"/>
                </a:cubicBezTo>
                <a:cubicBezTo>
                  <a:pt x="3159515" y="459490"/>
                  <a:pt x="3143852" y="464711"/>
                  <a:pt x="3122968" y="469933"/>
                </a:cubicBezTo>
                <a:cubicBezTo>
                  <a:pt x="3081200" y="454268"/>
                  <a:pt x="3039432" y="464711"/>
                  <a:pt x="2997665" y="464711"/>
                </a:cubicBezTo>
                <a:cubicBezTo>
                  <a:pt x="2992444" y="469933"/>
                  <a:pt x="2982002" y="475154"/>
                  <a:pt x="2976780" y="485597"/>
                </a:cubicBezTo>
                <a:cubicBezTo>
                  <a:pt x="2971560" y="485597"/>
                  <a:pt x="2971560" y="485597"/>
                  <a:pt x="2961118" y="485597"/>
                </a:cubicBezTo>
                <a:cubicBezTo>
                  <a:pt x="2955896" y="490819"/>
                  <a:pt x="2945454" y="501262"/>
                  <a:pt x="2935013" y="511704"/>
                </a:cubicBezTo>
                <a:cubicBezTo>
                  <a:pt x="2929792" y="501262"/>
                  <a:pt x="2929792" y="490819"/>
                  <a:pt x="2924571" y="485597"/>
                </a:cubicBezTo>
                <a:cubicBezTo>
                  <a:pt x="2929792" y="469933"/>
                  <a:pt x="2945454" y="475154"/>
                  <a:pt x="2950676" y="464711"/>
                </a:cubicBezTo>
                <a:cubicBezTo>
                  <a:pt x="2950676" y="464711"/>
                  <a:pt x="2950676" y="459490"/>
                  <a:pt x="2945454" y="459490"/>
                </a:cubicBezTo>
                <a:cubicBezTo>
                  <a:pt x="2929792" y="459490"/>
                  <a:pt x="2919350" y="459490"/>
                  <a:pt x="2903687" y="459490"/>
                </a:cubicBezTo>
                <a:cubicBezTo>
                  <a:pt x="2898466" y="459490"/>
                  <a:pt x="2893245" y="459490"/>
                  <a:pt x="2888024" y="454268"/>
                </a:cubicBezTo>
                <a:cubicBezTo>
                  <a:pt x="2872361" y="454268"/>
                  <a:pt x="2851477" y="454268"/>
                  <a:pt x="2835814" y="459490"/>
                </a:cubicBezTo>
                <a:cubicBezTo>
                  <a:pt x="2825372" y="454268"/>
                  <a:pt x="2820151" y="443825"/>
                  <a:pt x="2809709" y="438604"/>
                </a:cubicBezTo>
                <a:cubicBezTo>
                  <a:pt x="2799267" y="443825"/>
                  <a:pt x="2788825" y="449047"/>
                  <a:pt x="2778383" y="454268"/>
                </a:cubicBezTo>
                <a:cubicBezTo>
                  <a:pt x="2778383" y="454268"/>
                  <a:pt x="2778383" y="459490"/>
                  <a:pt x="2778383" y="464711"/>
                </a:cubicBezTo>
                <a:cubicBezTo>
                  <a:pt x="2788825" y="475154"/>
                  <a:pt x="2809709" y="464711"/>
                  <a:pt x="2814930" y="480376"/>
                </a:cubicBezTo>
                <a:cubicBezTo>
                  <a:pt x="2814930" y="485597"/>
                  <a:pt x="2814930" y="490819"/>
                  <a:pt x="2809709" y="490819"/>
                </a:cubicBezTo>
                <a:cubicBezTo>
                  <a:pt x="2809709" y="490819"/>
                  <a:pt x="2804488" y="496040"/>
                  <a:pt x="2799267" y="496040"/>
                </a:cubicBezTo>
                <a:cubicBezTo>
                  <a:pt x="2788825" y="490819"/>
                  <a:pt x="2783604" y="485597"/>
                  <a:pt x="2773162" y="480376"/>
                </a:cubicBezTo>
                <a:cubicBezTo>
                  <a:pt x="2767941" y="485597"/>
                  <a:pt x="2762720" y="485597"/>
                  <a:pt x="2752278" y="490819"/>
                </a:cubicBezTo>
                <a:cubicBezTo>
                  <a:pt x="2747057" y="501262"/>
                  <a:pt x="2741836" y="506483"/>
                  <a:pt x="2736615" y="511704"/>
                </a:cubicBezTo>
                <a:cubicBezTo>
                  <a:pt x="2731394" y="511704"/>
                  <a:pt x="2726173" y="511704"/>
                  <a:pt x="2726173" y="511704"/>
                </a:cubicBezTo>
                <a:cubicBezTo>
                  <a:pt x="2720952" y="506483"/>
                  <a:pt x="2715731" y="501262"/>
                  <a:pt x="2715731" y="501262"/>
                </a:cubicBezTo>
                <a:cubicBezTo>
                  <a:pt x="2710510" y="496040"/>
                  <a:pt x="2710510" y="496040"/>
                  <a:pt x="2710510" y="496040"/>
                </a:cubicBezTo>
                <a:cubicBezTo>
                  <a:pt x="2715731" y="501262"/>
                  <a:pt x="2715731" y="501262"/>
                  <a:pt x="2715731" y="501262"/>
                </a:cubicBezTo>
                <a:cubicBezTo>
                  <a:pt x="2710510" y="516926"/>
                  <a:pt x="2700068" y="527369"/>
                  <a:pt x="2705289" y="543033"/>
                </a:cubicBezTo>
                <a:cubicBezTo>
                  <a:pt x="2684405" y="563919"/>
                  <a:pt x="2663521" y="574362"/>
                  <a:pt x="2642638" y="584805"/>
                </a:cubicBezTo>
                <a:cubicBezTo>
                  <a:pt x="2637417" y="590027"/>
                  <a:pt x="2637417" y="595248"/>
                  <a:pt x="2637417" y="600469"/>
                </a:cubicBezTo>
                <a:cubicBezTo>
                  <a:pt x="2653079" y="605691"/>
                  <a:pt x="2663521" y="610912"/>
                  <a:pt x="2673963" y="616134"/>
                </a:cubicBezTo>
                <a:cubicBezTo>
                  <a:pt x="2684405" y="610912"/>
                  <a:pt x="2689626" y="610912"/>
                  <a:pt x="2694847" y="605691"/>
                </a:cubicBezTo>
                <a:cubicBezTo>
                  <a:pt x="2705289" y="610912"/>
                  <a:pt x="2705289" y="616134"/>
                  <a:pt x="2700068" y="621355"/>
                </a:cubicBezTo>
                <a:cubicBezTo>
                  <a:pt x="2694847" y="626577"/>
                  <a:pt x="2684405" y="631798"/>
                  <a:pt x="2673963" y="637020"/>
                </a:cubicBezTo>
                <a:cubicBezTo>
                  <a:pt x="2668742" y="642241"/>
                  <a:pt x="2663521" y="652684"/>
                  <a:pt x="2653079" y="663127"/>
                </a:cubicBezTo>
                <a:cubicBezTo>
                  <a:pt x="2637417" y="668349"/>
                  <a:pt x="2621754" y="673570"/>
                  <a:pt x="2606090" y="663127"/>
                </a:cubicBezTo>
                <a:cubicBezTo>
                  <a:pt x="2606090" y="657906"/>
                  <a:pt x="2606090" y="652684"/>
                  <a:pt x="2606090" y="647463"/>
                </a:cubicBezTo>
                <a:cubicBezTo>
                  <a:pt x="2616532" y="647463"/>
                  <a:pt x="2632196" y="647463"/>
                  <a:pt x="2647859" y="642241"/>
                </a:cubicBezTo>
                <a:cubicBezTo>
                  <a:pt x="2647859" y="637020"/>
                  <a:pt x="2642638" y="631798"/>
                  <a:pt x="2637417" y="631798"/>
                </a:cubicBezTo>
                <a:cubicBezTo>
                  <a:pt x="2626975" y="626577"/>
                  <a:pt x="2616532" y="631798"/>
                  <a:pt x="2606090" y="637020"/>
                </a:cubicBezTo>
                <a:cubicBezTo>
                  <a:pt x="2606090" y="642241"/>
                  <a:pt x="2606090" y="642241"/>
                  <a:pt x="2606090" y="647463"/>
                </a:cubicBezTo>
                <a:cubicBezTo>
                  <a:pt x="2600870" y="652684"/>
                  <a:pt x="2600870" y="657906"/>
                  <a:pt x="2595648" y="663127"/>
                </a:cubicBezTo>
                <a:cubicBezTo>
                  <a:pt x="2595648" y="673570"/>
                  <a:pt x="2595648" y="689234"/>
                  <a:pt x="2590428" y="699677"/>
                </a:cubicBezTo>
                <a:cubicBezTo>
                  <a:pt x="2600870" y="715342"/>
                  <a:pt x="2621754" y="699677"/>
                  <a:pt x="2632196" y="720563"/>
                </a:cubicBezTo>
                <a:cubicBezTo>
                  <a:pt x="2632196" y="731006"/>
                  <a:pt x="2637417" y="751892"/>
                  <a:pt x="2637417" y="772778"/>
                </a:cubicBezTo>
                <a:cubicBezTo>
                  <a:pt x="2642638" y="762335"/>
                  <a:pt x="2642638" y="757114"/>
                  <a:pt x="2642638" y="757114"/>
                </a:cubicBezTo>
                <a:cubicBezTo>
                  <a:pt x="2647859" y="751892"/>
                  <a:pt x="2647859" y="746671"/>
                  <a:pt x="2647859" y="741449"/>
                </a:cubicBezTo>
                <a:cubicBezTo>
                  <a:pt x="2653079" y="731006"/>
                  <a:pt x="2653079" y="720563"/>
                  <a:pt x="2653079" y="710120"/>
                </a:cubicBezTo>
                <a:cubicBezTo>
                  <a:pt x="2653079" y="704899"/>
                  <a:pt x="2653079" y="694456"/>
                  <a:pt x="2647859" y="689234"/>
                </a:cubicBezTo>
                <a:cubicBezTo>
                  <a:pt x="2663521" y="673570"/>
                  <a:pt x="2679184" y="678792"/>
                  <a:pt x="2694847" y="678792"/>
                </a:cubicBezTo>
                <a:cubicBezTo>
                  <a:pt x="2700068" y="689234"/>
                  <a:pt x="2694847" y="694456"/>
                  <a:pt x="2694847" y="699677"/>
                </a:cubicBezTo>
                <a:cubicBezTo>
                  <a:pt x="2689626" y="699677"/>
                  <a:pt x="2684405" y="694456"/>
                  <a:pt x="2673963" y="694456"/>
                </a:cubicBezTo>
                <a:cubicBezTo>
                  <a:pt x="2673963" y="694456"/>
                  <a:pt x="2673963" y="699677"/>
                  <a:pt x="2668742" y="699677"/>
                </a:cubicBezTo>
                <a:cubicBezTo>
                  <a:pt x="2668742" y="710120"/>
                  <a:pt x="2668742" y="725785"/>
                  <a:pt x="2663521" y="736228"/>
                </a:cubicBezTo>
                <a:cubicBezTo>
                  <a:pt x="2673963" y="746671"/>
                  <a:pt x="2673963" y="746671"/>
                  <a:pt x="2689626" y="736228"/>
                </a:cubicBezTo>
                <a:cubicBezTo>
                  <a:pt x="2689626" y="720563"/>
                  <a:pt x="2689626" y="710120"/>
                  <a:pt x="2694847" y="699677"/>
                </a:cubicBezTo>
                <a:cubicBezTo>
                  <a:pt x="2700068" y="710120"/>
                  <a:pt x="2710510" y="720563"/>
                  <a:pt x="2720952" y="731006"/>
                </a:cubicBezTo>
                <a:cubicBezTo>
                  <a:pt x="2726173" y="731006"/>
                  <a:pt x="2726173" y="731006"/>
                  <a:pt x="2726173" y="715342"/>
                </a:cubicBezTo>
                <a:cubicBezTo>
                  <a:pt x="2731394" y="704899"/>
                  <a:pt x="2731394" y="699677"/>
                  <a:pt x="2741836" y="689234"/>
                </a:cubicBezTo>
                <a:cubicBezTo>
                  <a:pt x="2752278" y="684013"/>
                  <a:pt x="2762720" y="689234"/>
                  <a:pt x="2773162" y="694456"/>
                </a:cubicBezTo>
                <a:cubicBezTo>
                  <a:pt x="2794046" y="684013"/>
                  <a:pt x="2794046" y="684013"/>
                  <a:pt x="2783604" y="673570"/>
                </a:cubicBezTo>
                <a:cubicBezTo>
                  <a:pt x="2778383" y="673570"/>
                  <a:pt x="2773162" y="673570"/>
                  <a:pt x="2767941" y="673570"/>
                </a:cubicBezTo>
                <a:cubicBezTo>
                  <a:pt x="2757499" y="668349"/>
                  <a:pt x="2747057" y="663127"/>
                  <a:pt x="2736615" y="657906"/>
                </a:cubicBezTo>
                <a:cubicBezTo>
                  <a:pt x="2731394" y="657906"/>
                  <a:pt x="2731394" y="657906"/>
                  <a:pt x="2731394" y="657906"/>
                </a:cubicBezTo>
                <a:cubicBezTo>
                  <a:pt x="2736615" y="642241"/>
                  <a:pt x="2720952" y="631798"/>
                  <a:pt x="2715731" y="621355"/>
                </a:cubicBezTo>
                <a:cubicBezTo>
                  <a:pt x="2715731" y="616134"/>
                  <a:pt x="2720952" y="610912"/>
                  <a:pt x="2731394" y="610912"/>
                </a:cubicBezTo>
                <a:cubicBezTo>
                  <a:pt x="2736615" y="610912"/>
                  <a:pt x="2747057" y="616134"/>
                  <a:pt x="2752278" y="616134"/>
                </a:cubicBezTo>
                <a:cubicBezTo>
                  <a:pt x="2757499" y="610912"/>
                  <a:pt x="2762720" y="610912"/>
                  <a:pt x="2762720" y="610912"/>
                </a:cubicBezTo>
                <a:cubicBezTo>
                  <a:pt x="2767941" y="600469"/>
                  <a:pt x="2762720" y="595248"/>
                  <a:pt x="2767941" y="590027"/>
                </a:cubicBezTo>
                <a:cubicBezTo>
                  <a:pt x="2773162" y="584805"/>
                  <a:pt x="2788825" y="584805"/>
                  <a:pt x="2804488" y="584805"/>
                </a:cubicBezTo>
                <a:cubicBezTo>
                  <a:pt x="2804488" y="590027"/>
                  <a:pt x="2804488" y="595248"/>
                  <a:pt x="2804488" y="600469"/>
                </a:cubicBezTo>
                <a:cubicBezTo>
                  <a:pt x="2809709" y="605691"/>
                  <a:pt x="2814930" y="605691"/>
                  <a:pt x="2820151" y="600469"/>
                </a:cubicBezTo>
                <a:cubicBezTo>
                  <a:pt x="2825372" y="590027"/>
                  <a:pt x="2820151" y="584805"/>
                  <a:pt x="2820151" y="569141"/>
                </a:cubicBezTo>
                <a:cubicBezTo>
                  <a:pt x="2814930" y="569141"/>
                  <a:pt x="2814930" y="563919"/>
                  <a:pt x="2809709" y="563919"/>
                </a:cubicBezTo>
                <a:cubicBezTo>
                  <a:pt x="2794046" y="563919"/>
                  <a:pt x="2778383" y="558698"/>
                  <a:pt x="2767941" y="553476"/>
                </a:cubicBezTo>
                <a:cubicBezTo>
                  <a:pt x="2767941" y="537812"/>
                  <a:pt x="2778383" y="537812"/>
                  <a:pt x="2788825" y="532590"/>
                </a:cubicBezTo>
                <a:cubicBezTo>
                  <a:pt x="2799267" y="532590"/>
                  <a:pt x="2804488" y="543033"/>
                  <a:pt x="2809709" y="543033"/>
                </a:cubicBezTo>
                <a:cubicBezTo>
                  <a:pt x="2830593" y="537812"/>
                  <a:pt x="2846256" y="537812"/>
                  <a:pt x="2861919" y="532590"/>
                </a:cubicBezTo>
                <a:cubicBezTo>
                  <a:pt x="2872361" y="532590"/>
                  <a:pt x="2877582" y="537812"/>
                  <a:pt x="2882803" y="537812"/>
                </a:cubicBezTo>
                <a:cubicBezTo>
                  <a:pt x="2893245" y="532590"/>
                  <a:pt x="2898466" y="532590"/>
                  <a:pt x="2908908" y="527369"/>
                </a:cubicBezTo>
                <a:cubicBezTo>
                  <a:pt x="2914129" y="532590"/>
                  <a:pt x="2924571" y="537812"/>
                  <a:pt x="2935013" y="543033"/>
                </a:cubicBezTo>
                <a:cubicBezTo>
                  <a:pt x="2945454" y="548255"/>
                  <a:pt x="2955896" y="548255"/>
                  <a:pt x="2961118" y="543033"/>
                </a:cubicBezTo>
                <a:cubicBezTo>
                  <a:pt x="2982002" y="537812"/>
                  <a:pt x="3002886" y="537812"/>
                  <a:pt x="3023770" y="543033"/>
                </a:cubicBezTo>
                <a:cubicBezTo>
                  <a:pt x="3023770" y="543033"/>
                  <a:pt x="3028991" y="543033"/>
                  <a:pt x="3028991" y="543033"/>
                </a:cubicBezTo>
                <a:cubicBezTo>
                  <a:pt x="3034211" y="537812"/>
                  <a:pt x="3034211" y="537812"/>
                  <a:pt x="3039432" y="532590"/>
                </a:cubicBezTo>
                <a:cubicBezTo>
                  <a:pt x="3039432" y="522147"/>
                  <a:pt x="3034211" y="516926"/>
                  <a:pt x="3034211" y="506483"/>
                </a:cubicBezTo>
                <a:cubicBezTo>
                  <a:pt x="3034211" y="506483"/>
                  <a:pt x="3034211" y="501262"/>
                  <a:pt x="3034211" y="501262"/>
                </a:cubicBezTo>
                <a:cubicBezTo>
                  <a:pt x="3023770" y="496040"/>
                  <a:pt x="3013328" y="501262"/>
                  <a:pt x="3002886" y="490819"/>
                </a:cubicBezTo>
                <a:cubicBezTo>
                  <a:pt x="3002886" y="485597"/>
                  <a:pt x="3008107" y="480376"/>
                  <a:pt x="3013328" y="480376"/>
                </a:cubicBezTo>
                <a:cubicBezTo>
                  <a:pt x="3023770" y="480376"/>
                  <a:pt x="3034211" y="480376"/>
                  <a:pt x="3044653" y="485597"/>
                </a:cubicBezTo>
                <a:cubicBezTo>
                  <a:pt x="3055095" y="501262"/>
                  <a:pt x="3049874" y="522147"/>
                  <a:pt x="3055095" y="537812"/>
                </a:cubicBezTo>
                <a:cubicBezTo>
                  <a:pt x="3065537" y="537812"/>
                  <a:pt x="3065537" y="537812"/>
                  <a:pt x="3075979" y="516926"/>
                </a:cubicBezTo>
                <a:cubicBezTo>
                  <a:pt x="3070758" y="506483"/>
                  <a:pt x="3070758" y="496040"/>
                  <a:pt x="3065537" y="485597"/>
                </a:cubicBezTo>
                <a:cubicBezTo>
                  <a:pt x="3070758" y="475154"/>
                  <a:pt x="3075979" y="475154"/>
                  <a:pt x="3086421" y="469933"/>
                </a:cubicBezTo>
                <a:cubicBezTo>
                  <a:pt x="3096863" y="475154"/>
                  <a:pt x="3112526" y="480376"/>
                  <a:pt x="3122968" y="485597"/>
                </a:cubicBezTo>
                <a:cubicBezTo>
                  <a:pt x="3128189" y="501262"/>
                  <a:pt x="3128189" y="501262"/>
                  <a:pt x="3122968" y="516926"/>
                </a:cubicBezTo>
                <a:cubicBezTo>
                  <a:pt x="3117747" y="522147"/>
                  <a:pt x="3102084" y="516926"/>
                  <a:pt x="3096863" y="527369"/>
                </a:cubicBezTo>
                <a:cubicBezTo>
                  <a:pt x="3096863" y="527369"/>
                  <a:pt x="3096863" y="532590"/>
                  <a:pt x="3096863" y="532590"/>
                </a:cubicBezTo>
                <a:cubicBezTo>
                  <a:pt x="3102084" y="543033"/>
                  <a:pt x="3107305" y="553476"/>
                  <a:pt x="3112526" y="558698"/>
                </a:cubicBezTo>
                <a:cubicBezTo>
                  <a:pt x="3102084" y="558698"/>
                  <a:pt x="3096863" y="563919"/>
                  <a:pt x="3091642" y="569141"/>
                </a:cubicBezTo>
                <a:cubicBezTo>
                  <a:pt x="3086421" y="574362"/>
                  <a:pt x="3081200" y="579584"/>
                  <a:pt x="3070758" y="579584"/>
                </a:cubicBezTo>
                <a:cubicBezTo>
                  <a:pt x="3070758" y="574362"/>
                  <a:pt x="3070758" y="569141"/>
                  <a:pt x="3065537" y="563919"/>
                </a:cubicBezTo>
                <a:cubicBezTo>
                  <a:pt x="3065537" y="563919"/>
                  <a:pt x="3060316" y="563919"/>
                  <a:pt x="3060316" y="563919"/>
                </a:cubicBezTo>
                <a:cubicBezTo>
                  <a:pt x="3060316" y="563919"/>
                  <a:pt x="3055095" y="569141"/>
                  <a:pt x="3055095" y="569141"/>
                </a:cubicBezTo>
                <a:cubicBezTo>
                  <a:pt x="3060316" y="574362"/>
                  <a:pt x="3065537" y="579584"/>
                  <a:pt x="3070758" y="579584"/>
                </a:cubicBezTo>
                <a:cubicBezTo>
                  <a:pt x="3065537" y="595248"/>
                  <a:pt x="3055095" y="600469"/>
                  <a:pt x="3049874" y="600469"/>
                </a:cubicBezTo>
                <a:cubicBezTo>
                  <a:pt x="3028991" y="595248"/>
                  <a:pt x="3028991" y="579584"/>
                  <a:pt x="3018549" y="584805"/>
                </a:cubicBezTo>
                <a:cubicBezTo>
                  <a:pt x="3008107" y="584805"/>
                  <a:pt x="3008107" y="590027"/>
                  <a:pt x="3002886" y="600469"/>
                </a:cubicBezTo>
                <a:cubicBezTo>
                  <a:pt x="3008107" y="600469"/>
                  <a:pt x="3013328" y="600469"/>
                  <a:pt x="3013328" y="600469"/>
                </a:cubicBezTo>
                <a:cubicBezTo>
                  <a:pt x="3023770" y="610912"/>
                  <a:pt x="3023770" y="621355"/>
                  <a:pt x="3018549" y="637020"/>
                </a:cubicBezTo>
                <a:cubicBezTo>
                  <a:pt x="3008107" y="637020"/>
                  <a:pt x="3002886" y="626577"/>
                  <a:pt x="2992444" y="631798"/>
                </a:cubicBezTo>
                <a:cubicBezTo>
                  <a:pt x="2987222" y="637020"/>
                  <a:pt x="2987222" y="642241"/>
                  <a:pt x="2987222" y="647463"/>
                </a:cubicBezTo>
                <a:cubicBezTo>
                  <a:pt x="2992444" y="647463"/>
                  <a:pt x="2997665" y="652684"/>
                  <a:pt x="2997665" y="652684"/>
                </a:cubicBezTo>
                <a:cubicBezTo>
                  <a:pt x="3008107" y="652684"/>
                  <a:pt x="3018549" y="647463"/>
                  <a:pt x="3028991" y="642241"/>
                </a:cubicBezTo>
                <a:cubicBezTo>
                  <a:pt x="3034211" y="631798"/>
                  <a:pt x="3039432" y="621355"/>
                  <a:pt x="3044653" y="616134"/>
                </a:cubicBezTo>
                <a:cubicBezTo>
                  <a:pt x="3070758" y="605691"/>
                  <a:pt x="3091642" y="590027"/>
                  <a:pt x="3107305" y="574362"/>
                </a:cubicBezTo>
                <a:cubicBezTo>
                  <a:pt x="3107305" y="569141"/>
                  <a:pt x="3107305" y="563919"/>
                  <a:pt x="3112526" y="558698"/>
                </a:cubicBezTo>
                <a:cubicBezTo>
                  <a:pt x="3128189" y="548255"/>
                  <a:pt x="3143852" y="543033"/>
                  <a:pt x="3159515" y="527369"/>
                </a:cubicBezTo>
                <a:cubicBezTo>
                  <a:pt x="3190841" y="506483"/>
                  <a:pt x="3216946" y="480376"/>
                  <a:pt x="3248272" y="475154"/>
                </a:cubicBezTo>
                <a:cubicBezTo>
                  <a:pt x="3258714" y="464711"/>
                  <a:pt x="3263935" y="454268"/>
                  <a:pt x="3274377" y="443825"/>
                </a:cubicBezTo>
                <a:cubicBezTo>
                  <a:pt x="3274377" y="443825"/>
                  <a:pt x="3279598" y="443825"/>
                  <a:pt x="3284819" y="443825"/>
                </a:cubicBezTo>
                <a:cubicBezTo>
                  <a:pt x="3279598" y="454268"/>
                  <a:pt x="3279598" y="459490"/>
                  <a:pt x="3279598" y="464711"/>
                </a:cubicBezTo>
                <a:cubicBezTo>
                  <a:pt x="3284819" y="469933"/>
                  <a:pt x="3290040" y="469933"/>
                  <a:pt x="3295261" y="464711"/>
                </a:cubicBezTo>
                <a:cubicBezTo>
                  <a:pt x="3305703" y="459490"/>
                  <a:pt x="3305703" y="449047"/>
                  <a:pt x="3310924" y="438604"/>
                </a:cubicBezTo>
                <a:cubicBezTo>
                  <a:pt x="3321366" y="438604"/>
                  <a:pt x="3326586" y="438604"/>
                  <a:pt x="3337028" y="438604"/>
                </a:cubicBezTo>
                <a:cubicBezTo>
                  <a:pt x="3342250" y="438604"/>
                  <a:pt x="3347470" y="443825"/>
                  <a:pt x="3352692" y="443825"/>
                </a:cubicBezTo>
                <a:cubicBezTo>
                  <a:pt x="3347470" y="449047"/>
                  <a:pt x="3347470" y="454268"/>
                  <a:pt x="3347470" y="454268"/>
                </a:cubicBezTo>
                <a:cubicBezTo>
                  <a:pt x="3331808" y="469933"/>
                  <a:pt x="3310924" y="480376"/>
                  <a:pt x="3295261" y="496040"/>
                </a:cubicBezTo>
                <a:cubicBezTo>
                  <a:pt x="3284819" y="506483"/>
                  <a:pt x="3279598" y="516926"/>
                  <a:pt x="3284819" y="527369"/>
                </a:cubicBezTo>
                <a:cubicBezTo>
                  <a:pt x="3284819" y="532590"/>
                  <a:pt x="3290040" y="532590"/>
                  <a:pt x="3290040" y="532590"/>
                </a:cubicBezTo>
                <a:cubicBezTo>
                  <a:pt x="3305703" y="527369"/>
                  <a:pt x="3300482" y="511704"/>
                  <a:pt x="3310924" y="501262"/>
                </a:cubicBezTo>
                <a:cubicBezTo>
                  <a:pt x="3313534" y="498651"/>
                  <a:pt x="3316145" y="498651"/>
                  <a:pt x="3319408" y="499303"/>
                </a:cubicBezTo>
                <a:lnTo>
                  <a:pt x="3327084" y="500516"/>
                </a:lnTo>
                <a:lnTo>
                  <a:pt x="3326586" y="501262"/>
                </a:lnTo>
                <a:cubicBezTo>
                  <a:pt x="3331808" y="501262"/>
                  <a:pt x="3331808" y="501262"/>
                  <a:pt x="3331808" y="501262"/>
                </a:cubicBezTo>
                <a:lnTo>
                  <a:pt x="3327084" y="500516"/>
                </a:lnTo>
                <a:lnTo>
                  <a:pt x="3337028" y="485597"/>
                </a:lnTo>
                <a:cubicBezTo>
                  <a:pt x="3352692" y="480376"/>
                  <a:pt x="3373576" y="475154"/>
                  <a:pt x="3394459" y="464711"/>
                </a:cubicBezTo>
                <a:cubicBezTo>
                  <a:pt x="3394459" y="459490"/>
                  <a:pt x="3399680" y="454268"/>
                  <a:pt x="3399680" y="449047"/>
                </a:cubicBezTo>
                <a:cubicBezTo>
                  <a:pt x="3410122" y="433382"/>
                  <a:pt x="3431006" y="433382"/>
                  <a:pt x="3441448" y="422939"/>
                </a:cubicBezTo>
                <a:cubicBezTo>
                  <a:pt x="3446669" y="428161"/>
                  <a:pt x="3446669" y="428161"/>
                  <a:pt x="3446669" y="433382"/>
                </a:cubicBezTo>
                <a:cubicBezTo>
                  <a:pt x="3441448" y="438604"/>
                  <a:pt x="3441448" y="443825"/>
                  <a:pt x="3436227" y="449047"/>
                </a:cubicBezTo>
                <a:cubicBezTo>
                  <a:pt x="3441448" y="449047"/>
                  <a:pt x="3441448" y="449047"/>
                  <a:pt x="3441448" y="449047"/>
                </a:cubicBezTo>
                <a:cubicBezTo>
                  <a:pt x="3436227" y="454268"/>
                  <a:pt x="3431006" y="454268"/>
                  <a:pt x="3431006" y="459490"/>
                </a:cubicBezTo>
                <a:cubicBezTo>
                  <a:pt x="3425785" y="464711"/>
                  <a:pt x="3425785" y="475154"/>
                  <a:pt x="3425785" y="480376"/>
                </a:cubicBezTo>
                <a:cubicBezTo>
                  <a:pt x="3420564" y="496040"/>
                  <a:pt x="3399680" y="496040"/>
                  <a:pt x="3394459" y="506483"/>
                </a:cubicBezTo>
                <a:cubicBezTo>
                  <a:pt x="3384018" y="522147"/>
                  <a:pt x="3373576" y="527369"/>
                  <a:pt x="3363134" y="543033"/>
                </a:cubicBezTo>
                <a:cubicBezTo>
                  <a:pt x="3378797" y="548255"/>
                  <a:pt x="3378797" y="548255"/>
                  <a:pt x="3399680" y="543033"/>
                </a:cubicBezTo>
                <a:cubicBezTo>
                  <a:pt x="3399680" y="543033"/>
                  <a:pt x="3404901" y="522147"/>
                  <a:pt x="3404901" y="522147"/>
                </a:cubicBezTo>
                <a:cubicBezTo>
                  <a:pt x="3410122" y="506483"/>
                  <a:pt x="3425785" y="516926"/>
                  <a:pt x="3436227" y="516926"/>
                </a:cubicBezTo>
                <a:cubicBezTo>
                  <a:pt x="3441448" y="511704"/>
                  <a:pt x="3441448" y="501262"/>
                  <a:pt x="3451890" y="501262"/>
                </a:cubicBezTo>
                <a:cubicBezTo>
                  <a:pt x="3457111" y="511704"/>
                  <a:pt x="3457111" y="511704"/>
                  <a:pt x="3451890" y="527369"/>
                </a:cubicBezTo>
                <a:cubicBezTo>
                  <a:pt x="3446669" y="532590"/>
                  <a:pt x="3441448" y="532590"/>
                  <a:pt x="3431006" y="537812"/>
                </a:cubicBezTo>
                <a:cubicBezTo>
                  <a:pt x="3431006" y="543033"/>
                  <a:pt x="3425785" y="553476"/>
                  <a:pt x="3425785" y="558698"/>
                </a:cubicBezTo>
                <a:cubicBezTo>
                  <a:pt x="3420564" y="563919"/>
                  <a:pt x="3415343" y="574362"/>
                  <a:pt x="3410122" y="579584"/>
                </a:cubicBezTo>
                <a:cubicBezTo>
                  <a:pt x="3415343" y="584805"/>
                  <a:pt x="3425785" y="579584"/>
                  <a:pt x="3431006" y="584805"/>
                </a:cubicBezTo>
                <a:cubicBezTo>
                  <a:pt x="3431006" y="590027"/>
                  <a:pt x="3431006" y="595248"/>
                  <a:pt x="3431006" y="595248"/>
                </a:cubicBezTo>
                <a:cubicBezTo>
                  <a:pt x="3431006" y="610912"/>
                  <a:pt x="3425785" y="621355"/>
                  <a:pt x="3425785" y="631798"/>
                </a:cubicBezTo>
                <a:cubicBezTo>
                  <a:pt x="3415343" y="637020"/>
                  <a:pt x="3410122" y="642241"/>
                  <a:pt x="3404901" y="647463"/>
                </a:cubicBezTo>
                <a:cubicBezTo>
                  <a:pt x="3404901" y="647463"/>
                  <a:pt x="3404901" y="652684"/>
                  <a:pt x="3410122" y="652684"/>
                </a:cubicBezTo>
                <a:cubicBezTo>
                  <a:pt x="3415343" y="652684"/>
                  <a:pt x="3425785" y="647463"/>
                  <a:pt x="3431006" y="647463"/>
                </a:cubicBezTo>
                <a:cubicBezTo>
                  <a:pt x="3436227" y="637020"/>
                  <a:pt x="3441448" y="631798"/>
                  <a:pt x="3441448" y="626577"/>
                </a:cubicBezTo>
                <a:cubicBezTo>
                  <a:pt x="3451890" y="616134"/>
                  <a:pt x="3472774" y="610912"/>
                  <a:pt x="3477995" y="600469"/>
                </a:cubicBezTo>
                <a:cubicBezTo>
                  <a:pt x="3483216" y="600469"/>
                  <a:pt x="3488437" y="605691"/>
                  <a:pt x="3493658" y="610912"/>
                </a:cubicBezTo>
                <a:cubicBezTo>
                  <a:pt x="3493658" y="616134"/>
                  <a:pt x="3493658" y="621355"/>
                  <a:pt x="3488437" y="621355"/>
                </a:cubicBezTo>
                <a:cubicBezTo>
                  <a:pt x="3462332" y="647463"/>
                  <a:pt x="3436227" y="673570"/>
                  <a:pt x="3410122" y="704899"/>
                </a:cubicBezTo>
                <a:cubicBezTo>
                  <a:pt x="3389239" y="720563"/>
                  <a:pt x="3368355" y="746671"/>
                  <a:pt x="3347470" y="767557"/>
                </a:cubicBezTo>
                <a:cubicBezTo>
                  <a:pt x="3337028" y="778000"/>
                  <a:pt x="3326586" y="793664"/>
                  <a:pt x="3310924" y="804107"/>
                </a:cubicBezTo>
                <a:cubicBezTo>
                  <a:pt x="3284819" y="830214"/>
                  <a:pt x="3258714" y="856322"/>
                  <a:pt x="3232609" y="882429"/>
                </a:cubicBezTo>
                <a:cubicBezTo>
                  <a:pt x="3216946" y="892872"/>
                  <a:pt x="3206504" y="913758"/>
                  <a:pt x="3185620" y="929422"/>
                </a:cubicBezTo>
                <a:cubicBezTo>
                  <a:pt x="3169957" y="939865"/>
                  <a:pt x="3154294" y="955530"/>
                  <a:pt x="3143852" y="971194"/>
                </a:cubicBezTo>
                <a:cubicBezTo>
                  <a:pt x="3128189" y="986858"/>
                  <a:pt x="3112526" y="1002523"/>
                  <a:pt x="3096863" y="1018187"/>
                </a:cubicBezTo>
                <a:cubicBezTo>
                  <a:pt x="3091642" y="1023409"/>
                  <a:pt x="3086421" y="1028630"/>
                  <a:pt x="3081200" y="1033852"/>
                </a:cubicBezTo>
                <a:cubicBezTo>
                  <a:pt x="3075979" y="1039073"/>
                  <a:pt x="3065537" y="1039073"/>
                  <a:pt x="3060316" y="1044295"/>
                </a:cubicBezTo>
                <a:cubicBezTo>
                  <a:pt x="3028991" y="1070402"/>
                  <a:pt x="3002886" y="1091288"/>
                  <a:pt x="2971560" y="1112174"/>
                </a:cubicBezTo>
                <a:cubicBezTo>
                  <a:pt x="2940234" y="1133060"/>
                  <a:pt x="2914129" y="1153946"/>
                  <a:pt x="2882803" y="1174831"/>
                </a:cubicBezTo>
                <a:cubicBezTo>
                  <a:pt x="2877582" y="1174831"/>
                  <a:pt x="2872361" y="1180053"/>
                  <a:pt x="2867140" y="1180053"/>
                </a:cubicBezTo>
                <a:cubicBezTo>
                  <a:pt x="2867140" y="1195717"/>
                  <a:pt x="2861919" y="1206160"/>
                  <a:pt x="2861919" y="1216603"/>
                </a:cubicBezTo>
                <a:cubicBezTo>
                  <a:pt x="2856698" y="1216603"/>
                  <a:pt x="2851477" y="1221825"/>
                  <a:pt x="2846256" y="1227046"/>
                </a:cubicBezTo>
                <a:cubicBezTo>
                  <a:pt x="2841035" y="1237489"/>
                  <a:pt x="2841035" y="1242711"/>
                  <a:pt x="2841035" y="1253154"/>
                </a:cubicBezTo>
                <a:cubicBezTo>
                  <a:pt x="2830593" y="1263597"/>
                  <a:pt x="2820151" y="1263597"/>
                  <a:pt x="2809709" y="1253154"/>
                </a:cubicBezTo>
                <a:cubicBezTo>
                  <a:pt x="2799267" y="1268818"/>
                  <a:pt x="2804488" y="1284482"/>
                  <a:pt x="2794046" y="1294925"/>
                </a:cubicBezTo>
                <a:cubicBezTo>
                  <a:pt x="2804488" y="1310590"/>
                  <a:pt x="2799267" y="1331476"/>
                  <a:pt x="2804488" y="1347140"/>
                </a:cubicBezTo>
                <a:cubicBezTo>
                  <a:pt x="2794046" y="1352362"/>
                  <a:pt x="2788825" y="1352362"/>
                  <a:pt x="2788825" y="1347140"/>
                </a:cubicBezTo>
                <a:cubicBezTo>
                  <a:pt x="2783604" y="1341919"/>
                  <a:pt x="2783604" y="1336697"/>
                  <a:pt x="2778383" y="1331476"/>
                </a:cubicBezTo>
                <a:cubicBezTo>
                  <a:pt x="2767941" y="1326254"/>
                  <a:pt x="2762720" y="1341919"/>
                  <a:pt x="2752278" y="1347140"/>
                </a:cubicBezTo>
                <a:cubicBezTo>
                  <a:pt x="2747057" y="1347140"/>
                  <a:pt x="2736615" y="1347140"/>
                  <a:pt x="2731394" y="1347140"/>
                </a:cubicBezTo>
                <a:cubicBezTo>
                  <a:pt x="2720952" y="1352362"/>
                  <a:pt x="2726173" y="1368026"/>
                  <a:pt x="2715731" y="1378469"/>
                </a:cubicBezTo>
                <a:cubicBezTo>
                  <a:pt x="2710510" y="1378469"/>
                  <a:pt x="2710510" y="1378469"/>
                  <a:pt x="2705289" y="1373247"/>
                </a:cubicBezTo>
                <a:cubicBezTo>
                  <a:pt x="2705289" y="1368026"/>
                  <a:pt x="2700068" y="1362805"/>
                  <a:pt x="2694847" y="1352362"/>
                </a:cubicBezTo>
                <a:cubicBezTo>
                  <a:pt x="2694847" y="1352362"/>
                  <a:pt x="2689626" y="1352362"/>
                  <a:pt x="2689626" y="1357583"/>
                </a:cubicBezTo>
                <a:cubicBezTo>
                  <a:pt x="2689626" y="1368026"/>
                  <a:pt x="2694847" y="1383690"/>
                  <a:pt x="2694847" y="1394133"/>
                </a:cubicBezTo>
                <a:cubicBezTo>
                  <a:pt x="2700068" y="1399355"/>
                  <a:pt x="2705289" y="1399355"/>
                  <a:pt x="2705289" y="1404576"/>
                </a:cubicBezTo>
                <a:cubicBezTo>
                  <a:pt x="2715731" y="1404576"/>
                  <a:pt x="2720952" y="1404576"/>
                  <a:pt x="2726173" y="1404576"/>
                </a:cubicBezTo>
                <a:cubicBezTo>
                  <a:pt x="2736615" y="1399355"/>
                  <a:pt x="2731394" y="1388912"/>
                  <a:pt x="2736615" y="1378469"/>
                </a:cubicBezTo>
                <a:cubicBezTo>
                  <a:pt x="2747057" y="1373247"/>
                  <a:pt x="2757499" y="1373247"/>
                  <a:pt x="2773162" y="1378469"/>
                </a:cubicBezTo>
                <a:cubicBezTo>
                  <a:pt x="2778383" y="1388912"/>
                  <a:pt x="2788825" y="1404576"/>
                  <a:pt x="2799267" y="1415019"/>
                </a:cubicBezTo>
                <a:cubicBezTo>
                  <a:pt x="2809709" y="1420241"/>
                  <a:pt x="2814930" y="1420241"/>
                  <a:pt x="2820151" y="1409798"/>
                </a:cubicBezTo>
                <a:cubicBezTo>
                  <a:pt x="2820151" y="1399355"/>
                  <a:pt x="2809709" y="1383690"/>
                  <a:pt x="2825372" y="1373247"/>
                </a:cubicBezTo>
                <a:cubicBezTo>
                  <a:pt x="2830593" y="1368026"/>
                  <a:pt x="2841035" y="1373247"/>
                  <a:pt x="2846256" y="1368026"/>
                </a:cubicBezTo>
                <a:cubicBezTo>
                  <a:pt x="2851477" y="1357583"/>
                  <a:pt x="2856698" y="1341919"/>
                  <a:pt x="2861919" y="1326254"/>
                </a:cubicBezTo>
                <a:cubicBezTo>
                  <a:pt x="2856698" y="1321033"/>
                  <a:pt x="2856698" y="1310590"/>
                  <a:pt x="2851477" y="1305368"/>
                </a:cubicBezTo>
                <a:cubicBezTo>
                  <a:pt x="2851477" y="1294925"/>
                  <a:pt x="2851477" y="1284482"/>
                  <a:pt x="2856698" y="1279261"/>
                </a:cubicBezTo>
                <a:cubicBezTo>
                  <a:pt x="2861919" y="1268818"/>
                  <a:pt x="2856698" y="1258375"/>
                  <a:pt x="2856698" y="1247932"/>
                </a:cubicBezTo>
                <a:cubicBezTo>
                  <a:pt x="2877582" y="1237489"/>
                  <a:pt x="2898466" y="1227046"/>
                  <a:pt x="2914129" y="1221825"/>
                </a:cubicBezTo>
                <a:cubicBezTo>
                  <a:pt x="2924571" y="1211382"/>
                  <a:pt x="2929792" y="1195717"/>
                  <a:pt x="2945454" y="1200939"/>
                </a:cubicBezTo>
                <a:cubicBezTo>
                  <a:pt x="2950676" y="1206160"/>
                  <a:pt x="2955896" y="1211382"/>
                  <a:pt x="2955896" y="1221825"/>
                </a:cubicBezTo>
                <a:cubicBezTo>
                  <a:pt x="2961118" y="1221825"/>
                  <a:pt x="2966338" y="1221825"/>
                  <a:pt x="2966338" y="1211382"/>
                </a:cubicBezTo>
                <a:cubicBezTo>
                  <a:pt x="2966338" y="1200939"/>
                  <a:pt x="2961118" y="1190496"/>
                  <a:pt x="2955896" y="1180053"/>
                </a:cubicBezTo>
                <a:cubicBezTo>
                  <a:pt x="2961118" y="1174831"/>
                  <a:pt x="2966338" y="1164389"/>
                  <a:pt x="2976780" y="1159167"/>
                </a:cubicBezTo>
                <a:cubicBezTo>
                  <a:pt x="2987222" y="1153946"/>
                  <a:pt x="2997665" y="1153946"/>
                  <a:pt x="3008107" y="1148724"/>
                </a:cubicBezTo>
                <a:cubicBezTo>
                  <a:pt x="3018549" y="1148724"/>
                  <a:pt x="3023770" y="1148724"/>
                  <a:pt x="3034211" y="1153946"/>
                </a:cubicBezTo>
                <a:cubicBezTo>
                  <a:pt x="3044653" y="1148724"/>
                  <a:pt x="3039432" y="1138281"/>
                  <a:pt x="3044653" y="1133060"/>
                </a:cubicBezTo>
                <a:cubicBezTo>
                  <a:pt x="3049874" y="1127838"/>
                  <a:pt x="3055095" y="1127838"/>
                  <a:pt x="3060316" y="1133060"/>
                </a:cubicBezTo>
                <a:cubicBezTo>
                  <a:pt x="3060316" y="1138281"/>
                  <a:pt x="3060316" y="1143502"/>
                  <a:pt x="3060316" y="1148724"/>
                </a:cubicBezTo>
                <a:cubicBezTo>
                  <a:pt x="3075979" y="1148724"/>
                  <a:pt x="3070758" y="1133060"/>
                  <a:pt x="3081200" y="1133060"/>
                </a:cubicBezTo>
                <a:cubicBezTo>
                  <a:pt x="3075979" y="1112174"/>
                  <a:pt x="3070758" y="1091288"/>
                  <a:pt x="3075979" y="1070402"/>
                </a:cubicBezTo>
                <a:cubicBezTo>
                  <a:pt x="3081200" y="1059959"/>
                  <a:pt x="3091642" y="1054738"/>
                  <a:pt x="3096863" y="1049516"/>
                </a:cubicBezTo>
                <a:cubicBezTo>
                  <a:pt x="3102084" y="1044295"/>
                  <a:pt x="3102084" y="1039073"/>
                  <a:pt x="3107305" y="1033852"/>
                </a:cubicBezTo>
                <a:cubicBezTo>
                  <a:pt x="3122968" y="1028630"/>
                  <a:pt x="3138631" y="1023409"/>
                  <a:pt x="3149073" y="1018187"/>
                </a:cubicBezTo>
                <a:cubicBezTo>
                  <a:pt x="3164736" y="1018187"/>
                  <a:pt x="3180399" y="1018187"/>
                  <a:pt x="3196062" y="1018187"/>
                </a:cubicBezTo>
                <a:cubicBezTo>
                  <a:pt x="3196062" y="1012966"/>
                  <a:pt x="3201283" y="1012966"/>
                  <a:pt x="3201283" y="1012966"/>
                </a:cubicBezTo>
                <a:cubicBezTo>
                  <a:pt x="3201283" y="1002523"/>
                  <a:pt x="3201283" y="997301"/>
                  <a:pt x="3201283" y="992080"/>
                </a:cubicBezTo>
                <a:cubicBezTo>
                  <a:pt x="3206504" y="976415"/>
                  <a:pt x="3216946" y="976415"/>
                  <a:pt x="3232609" y="981637"/>
                </a:cubicBezTo>
                <a:cubicBezTo>
                  <a:pt x="3237830" y="976415"/>
                  <a:pt x="3243051" y="971194"/>
                  <a:pt x="3248272" y="965973"/>
                </a:cubicBezTo>
                <a:cubicBezTo>
                  <a:pt x="3258714" y="965973"/>
                  <a:pt x="3269156" y="965973"/>
                  <a:pt x="3279598" y="965973"/>
                </a:cubicBezTo>
                <a:cubicBezTo>
                  <a:pt x="3279598" y="960751"/>
                  <a:pt x="3284819" y="960751"/>
                  <a:pt x="3284819" y="960751"/>
                </a:cubicBezTo>
                <a:cubicBezTo>
                  <a:pt x="3284819" y="950308"/>
                  <a:pt x="3290040" y="945087"/>
                  <a:pt x="3290040" y="934644"/>
                </a:cubicBezTo>
                <a:cubicBezTo>
                  <a:pt x="3295261" y="929422"/>
                  <a:pt x="3300482" y="929422"/>
                  <a:pt x="3310924" y="929422"/>
                </a:cubicBezTo>
                <a:cubicBezTo>
                  <a:pt x="3316145" y="934644"/>
                  <a:pt x="3321366" y="934644"/>
                  <a:pt x="3331808" y="939865"/>
                </a:cubicBezTo>
                <a:cubicBezTo>
                  <a:pt x="3337028" y="934644"/>
                  <a:pt x="3342250" y="934644"/>
                  <a:pt x="3352692" y="929422"/>
                </a:cubicBezTo>
                <a:cubicBezTo>
                  <a:pt x="3357913" y="929422"/>
                  <a:pt x="3368355" y="929422"/>
                  <a:pt x="3373576" y="929422"/>
                </a:cubicBezTo>
                <a:cubicBezTo>
                  <a:pt x="3378797" y="918979"/>
                  <a:pt x="3373576" y="913758"/>
                  <a:pt x="3373576" y="908536"/>
                </a:cubicBezTo>
                <a:cubicBezTo>
                  <a:pt x="3373576" y="892872"/>
                  <a:pt x="3378797" y="882429"/>
                  <a:pt x="3384018" y="866765"/>
                </a:cubicBezTo>
                <a:cubicBezTo>
                  <a:pt x="3394459" y="861543"/>
                  <a:pt x="3404901" y="856322"/>
                  <a:pt x="3410122" y="851100"/>
                </a:cubicBezTo>
                <a:cubicBezTo>
                  <a:pt x="3415343" y="851100"/>
                  <a:pt x="3420564" y="845879"/>
                  <a:pt x="3420564" y="835436"/>
                </a:cubicBezTo>
                <a:cubicBezTo>
                  <a:pt x="3431006" y="840657"/>
                  <a:pt x="3425785" y="851100"/>
                  <a:pt x="3431006" y="851100"/>
                </a:cubicBezTo>
                <a:cubicBezTo>
                  <a:pt x="3436227" y="861543"/>
                  <a:pt x="3436227" y="866765"/>
                  <a:pt x="3441448" y="871986"/>
                </a:cubicBezTo>
                <a:cubicBezTo>
                  <a:pt x="3436227" y="871986"/>
                  <a:pt x="3431006" y="877208"/>
                  <a:pt x="3425785" y="877208"/>
                </a:cubicBezTo>
                <a:cubicBezTo>
                  <a:pt x="3420564" y="877208"/>
                  <a:pt x="3410122" y="877208"/>
                  <a:pt x="3404901" y="882429"/>
                </a:cubicBezTo>
                <a:cubicBezTo>
                  <a:pt x="3399680" y="882429"/>
                  <a:pt x="3399680" y="887650"/>
                  <a:pt x="3394459" y="892872"/>
                </a:cubicBezTo>
                <a:cubicBezTo>
                  <a:pt x="3404901" y="898093"/>
                  <a:pt x="3410122" y="908536"/>
                  <a:pt x="3420564" y="913758"/>
                </a:cubicBezTo>
                <a:cubicBezTo>
                  <a:pt x="3431006" y="913758"/>
                  <a:pt x="3431006" y="929422"/>
                  <a:pt x="3446669" y="924201"/>
                </a:cubicBezTo>
                <a:cubicBezTo>
                  <a:pt x="3451890" y="918979"/>
                  <a:pt x="3457111" y="913758"/>
                  <a:pt x="3467553" y="908536"/>
                </a:cubicBezTo>
                <a:cubicBezTo>
                  <a:pt x="3472774" y="908536"/>
                  <a:pt x="3477995" y="908536"/>
                  <a:pt x="3483216" y="908536"/>
                </a:cubicBezTo>
                <a:cubicBezTo>
                  <a:pt x="3493658" y="898093"/>
                  <a:pt x="3483216" y="887650"/>
                  <a:pt x="3483216" y="871986"/>
                </a:cubicBezTo>
                <a:cubicBezTo>
                  <a:pt x="3488437" y="861543"/>
                  <a:pt x="3493658" y="856322"/>
                  <a:pt x="3498879" y="845879"/>
                </a:cubicBezTo>
                <a:cubicBezTo>
                  <a:pt x="3509321" y="851100"/>
                  <a:pt x="3514542" y="861543"/>
                  <a:pt x="3524984" y="861543"/>
                </a:cubicBezTo>
                <a:cubicBezTo>
                  <a:pt x="3524984" y="851100"/>
                  <a:pt x="3530205" y="845879"/>
                  <a:pt x="3530205" y="835436"/>
                </a:cubicBezTo>
                <a:cubicBezTo>
                  <a:pt x="3540647" y="824993"/>
                  <a:pt x="3556310" y="819771"/>
                  <a:pt x="3566752" y="809328"/>
                </a:cubicBezTo>
                <a:cubicBezTo>
                  <a:pt x="3571973" y="809328"/>
                  <a:pt x="3577194" y="809328"/>
                  <a:pt x="3582415" y="809328"/>
                </a:cubicBezTo>
                <a:cubicBezTo>
                  <a:pt x="3587636" y="814550"/>
                  <a:pt x="3587636" y="819771"/>
                  <a:pt x="3592857" y="830214"/>
                </a:cubicBezTo>
                <a:cubicBezTo>
                  <a:pt x="3603299" y="830214"/>
                  <a:pt x="3618962" y="824993"/>
                  <a:pt x="3634625" y="830214"/>
                </a:cubicBezTo>
                <a:cubicBezTo>
                  <a:pt x="3639846" y="819771"/>
                  <a:pt x="3639846" y="814550"/>
                  <a:pt x="3634625" y="804107"/>
                </a:cubicBezTo>
                <a:cubicBezTo>
                  <a:pt x="3624183" y="809328"/>
                  <a:pt x="3613741" y="814550"/>
                  <a:pt x="3608520" y="814550"/>
                </a:cubicBezTo>
                <a:cubicBezTo>
                  <a:pt x="3603299" y="814550"/>
                  <a:pt x="3598078" y="809328"/>
                  <a:pt x="3598078" y="804107"/>
                </a:cubicBezTo>
                <a:cubicBezTo>
                  <a:pt x="3603299" y="793664"/>
                  <a:pt x="3603299" y="783221"/>
                  <a:pt x="3608520" y="772778"/>
                </a:cubicBezTo>
                <a:cubicBezTo>
                  <a:pt x="3603299" y="762335"/>
                  <a:pt x="3603299" y="757114"/>
                  <a:pt x="3598078" y="746671"/>
                </a:cubicBezTo>
                <a:cubicBezTo>
                  <a:pt x="3603299" y="741449"/>
                  <a:pt x="3603299" y="736228"/>
                  <a:pt x="3613741" y="736228"/>
                </a:cubicBezTo>
                <a:cubicBezTo>
                  <a:pt x="3613741" y="741449"/>
                  <a:pt x="3618962" y="751892"/>
                  <a:pt x="3618962" y="757114"/>
                </a:cubicBezTo>
                <a:cubicBezTo>
                  <a:pt x="3624183" y="762335"/>
                  <a:pt x="3624183" y="762335"/>
                  <a:pt x="3629404" y="762335"/>
                </a:cubicBezTo>
                <a:cubicBezTo>
                  <a:pt x="3639846" y="767557"/>
                  <a:pt x="3650288" y="767557"/>
                  <a:pt x="3660730" y="762335"/>
                </a:cubicBezTo>
                <a:cubicBezTo>
                  <a:pt x="3676393" y="762335"/>
                  <a:pt x="3686835" y="757114"/>
                  <a:pt x="3702498" y="751892"/>
                </a:cubicBezTo>
                <a:cubicBezTo>
                  <a:pt x="3707719" y="741449"/>
                  <a:pt x="3707719" y="731006"/>
                  <a:pt x="3707719" y="725785"/>
                </a:cubicBezTo>
                <a:cubicBezTo>
                  <a:pt x="3728602" y="699677"/>
                  <a:pt x="3733823" y="699677"/>
                  <a:pt x="3759928" y="704899"/>
                </a:cubicBezTo>
                <a:cubicBezTo>
                  <a:pt x="3759928" y="704899"/>
                  <a:pt x="3759928" y="710120"/>
                  <a:pt x="3759928" y="710120"/>
                </a:cubicBezTo>
                <a:cubicBezTo>
                  <a:pt x="3759928" y="715342"/>
                  <a:pt x="3759928" y="720563"/>
                  <a:pt x="3759928" y="720563"/>
                </a:cubicBezTo>
                <a:cubicBezTo>
                  <a:pt x="3765149" y="725785"/>
                  <a:pt x="3765149" y="725785"/>
                  <a:pt x="3770370" y="720563"/>
                </a:cubicBezTo>
                <a:cubicBezTo>
                  <a:pt x="3775591" y="715342"/>
                  <a:pt x="3780812" y="710120"/>
                  <a:pt x="3780812" y="699677"/>
                </a:cubicBezTo>
                <a:cubicBezTo>
                  <a:pt x="3786033" y="689234"/>
                  <a:pt x="3775591" y="684013"/>
                  <a:pt x="3765149" y="678792"/>
                </a:cubicBezTo>
                <a:cubicBezTo>
                  <a:pt x="3759928" y="678792"/>
                  <a:pt x="3754707" y="678792"/>
                  <a:pt x="3754707" y="678792"/>
                </a:cubicBezTo>
                <a:cubicBezTo>
                  <a:pt x="3749486" y="678792"/>
                  <a:pt x="3744265" y="673570"/>
                  <a:pt x="3744265" y="673570"/>
                </a:cubicBezTo>
                <a:cubicBezTo>
                  <a:pt x="3739044" y="663127"/>
                  <a:pt x="3744265" y="652684"/>
                  <a:pt x="3749486" y="647463"/>
                </a:cubicBezTo>
                <a:cubicBezTo>
                  <a:pt x="3754707" y="647463"/>
                  <a:pt x="3759928" y="652684"/>
                  <a:pt x="3759928" y="657906"/>
                </a:cubicBezTo>
                <a:cubicBezTo>
                  <a:pt x="3775591" y="657906"/>
                  <a:pt x="3786033" y="663127"/>
                  <a:pt x="3801696" y="663127"/>
                </a:cubicBezTo>
                <a:cubicBezTo>
                  <a:pt x="3812138" y="663127"/>
                  <a:pt x="3822580" y="657906"/>
                  <a:pt x="3833022" y="657906"/>
                </a:cubicBezTo>
                <a:cubicBezTo>
                  <a:pt x="3838243" y="647463"/>
                  <a:pt x="3843464" y="642241"/>
                  <a:pt x="3848685" y="631798"/>
                </a:cubicBezTo>
                <a:cubicBezTo>
                  <a:pt x="3853906" y="631798"/>
                  <a:pt x="3864348" y="626577"/>
                  <a:pt x="3874790" y="616134"/>
                </a:cubicBezTo>
                <a:cubicBezTo>
                  <a:pt x="3874790" y="610912"/>
                  <a:pt x="3880011" y="605691"/>
                  <a:pt x="3885232" y="600469"/>
                </a:cubicBezTo>
                <a:cubicBezTo>
                  <a:pt x="3895674" y="590027"/>
                  <a:pt x="3911337" y="584805"/>
                  <a:pt x="3916558" y="574362"/>
                </a:cubicBezTo>
                <a:cubicBezTo>
                  <a:pt x="3916558" y="569141"/>
                  <a:pt x="3921779" y="563919"/>
                  <a:pt x="3927000" y="563919"/>
                </a:cubicBezTo>
                <a:cubicBezTo>
                  <a:pt x="3947884" y="553476"/>
                  <a:pt x="3958326" y="532590"/>
                  <a:pt x="3979210" y="516926"/>
                </a:cubicBezTo>
                <a:cubicBezTo>
                  <a:pt x="3984431" y="511704"/>
                  <a:pt x="3989652" y="501262"/>
                  <a:pt x="3994873" y="496040"/>
                </a:cubicBezTo>
                <a:cubicBezTo>
                  <a:pt x="4005315" y="496040"/>
                  <a:pt x="4020978" y="490819"/>
                  <a:pt x="4031420" y="485597"/>
                </a:cubicBezTo>
                <a:cubicBezTo>
                  <a:pt x="4041862" y="485597"/>
                  <a:pt x="4057525" y="490819"/>
                  <a:pt x="4067967" y="490819"/>
                </a:cubicBezTo>
                <a:cubicBezTo>
                  <a:pt x="4083630" y="490819"/>
                  <a:pt x="4094072" y="485597"/>
                  <a:pt x="4099292" y="485597"/>
                </a:cubicBezTo>
                <a:cubicBezTo>
                  <a:pt x="4109734" y="485597"/>
                  <a:pt x="4120176" y="485597"/>
                  <a:pt x="4125397" y="485597"/>
                </a:cubicBezTo>
                <a:cubicBezTo>
                  <a:pt x="4156723" y="475154"/>
                  <a:pt x="4177607" y="449047"/>
                  <a:pt x="4203712" y="428161"/>
                </a:cubicBezTo>
                <a:cubicBezTo>
                  <a:pt x="4208933" y="428161"/>
                  <a:pt x="4214154" y="422939"/>
                  <a:pt x="4219375" y="422939"/>
                </a:cubicBezTo>
                <a:cubicBezTo>
                  <a:pt x="4224596" y="412496"/>
                  <a:pt x="4235038" y="407275"/>
                  <a:pt x="4240259" y="396832"/>
                </a:cubicBezTo>
                <a:cubicBezTo>
                  <a:pt x="4255922" y="391611"/>
                  <a:pt x="4266364" y="381168"/>
                  <a:pt x="4276806" y="375946"/>
                </a:cubicBezTo>
                <a:cubicBezTo>
                  <a:pt x="4287248" y="375946"/>
                  <a:pt x="4287248" y="381168"/>
                  <a:pt x="4287248" y="386389"/>
                </a:cubicBezTo>
                <a:cubicBezTo>
                  <a:pt x="4282027" y="402054"/>
                  <a:pt x="4282027" y="417718"/>
                  <a:pt x="4287248" y="433382"/>
                </a:cubicBezTo>
                <a:cubicBezTo>
                  <a:pt x="4292469" y="438604"/>
                  <a:pt x="4297690" y="438604"/>
                  <a:pt x="4302911" y="438604"/>
                </a:cubicBezTo>
                <a:cubicBezTo>
                  <a:pt x="4302911" y="449047"/>
                  <a:pt x="4297690" y="459490"/>
                  <a:pt x="4297690" y="464711"/>
                </a:cubicBezTo>
                <a:cubicBezTo>
                  <a:pt x="4297690" y="469933"/>
                  <a:pt x="4297690" y="469933"/>
                  <a:pt x="4302911" y="469933"/>
                </a:cubicBezTo>
                <a:cubicBezTo>
                  <a:pt x="4313353" y="459490"/>
                  <a:pt x="4313353" y="459490"/>
                  <a:pt x="4302911" y="438604"/>
                </a:cubicBezTo>
                <a:cubicBezTo>
                  <a:pt x="4302911" y="407275"/>
                  <a:pt x="4302911" y="375946"/>
                  <a:pt x="4297690" y="349839"/>
                </a:cubicBezTo>
                <a:cubicBezTo>
                  <a:pt x="4308132" y="334174"/>
                  <a:pt x="4308132" y="334174"/>
                  <a:pt x="4323795" y="344617"/>
                </a:cubicBezTo>
                <a:cubicBezTo>
                  <a:pt x="4323795" y="365503"/>
                  <a:pt x="4323795" y="386389"/>
                  <a:pt x="4323795" y="402054"/>
                </a:cubicBezTo>
                <a:cubicBezTo>
                  <a:pt x="4329016" y="412496"/>
                  <a:pt x="4334237" y="422939"/>
                  <a:pt x="4334237" y="433382"/>
                </a:cubicBezTo>
                <a:cubicBezTo>
                  <a:pt x="4344679" y="428161"/>
                  <a:pt x="4349900" y="428161"/>
                  <a:pt x="4355121" y="422939"/>
                </a:cubicBezTo>
                <a:cubicBezTo>
                  <a:pt x="4360342" y="428161"/>
                  <a:pt x="4365563" y="433382"/>
                  <a:pt x="4370784" y="433382"/>
                </a:cubicBezTo>
                <a:cubicBezTo>
                  <a:pt x="4370784" y="433382"/>
                  <a:pt x="4376005" y="433382"/>
                  <a:pt x="4376005" y="428161"/>
                </a:cubicBezTo>
                <a:cubicBezTo>
                  <a:pt x="4376005" y="428161"/>
                  <a:pt x="4370784" y="422939"/>
                  <a:pt x="4370784" y="417718"/>
                </a:cubicBezTo>
                <a:cubicBezTo>
                  <a:pt x="4376005" y="402054"/>
                  <a:pt x="4381226" y="381168"/>
                  <a:pt x="4391668" y="365503"/>
                </a:cubicBezTo>
                <a:cubicBezTo>
                  <a:pt x="4391668" y="360282"/>
                  <a:pt x="4391668" y="360282"/>
                  <a:pt x="4396889" y="360282"/>
                </a:cubicBezTo>
                <a:cubicBezTo>
                  <a:pt x="4402110" y="365503"/>
                  <a:pt x="4402110" y="370725"/>
                  <a:pt x="4407331" y="375946"/>
                </a:cubicBezTo>
                <a:cubicBezTo>
                  <a:pt x="4412552" y="360282"/>
                  <a:pt x="4422994" y="344617"/>
                  <a:pt x="4422994" y="328953"/>
                </a:cubicBezTo>
                <a:cubicBezTo>
                  <a:pt x="4433436" y="318510"/>
                  <a:pt x="4449099" y="323731"/>
                  <a:pt x="4454320" y="318510"/>
                </a:cubicBezTo>
                <a:cubicBezTo>
                  <a:pt x="4464762" y="313289"/>
                  <a:pt x="4464762" y="302846"/>
                  <a:pt x="4480425" y="302846"/>
                </a:cubicBezTo>
                <a:cubicBezTo>
                  <a:pt x="4485646" y="313289"/>
                  <a:pt x="4475204" y="328953"/>
                  <a:pt x="4490867" y="334174"/>
                </a:cubicBezTo>
                <a:cubicBezTo>
                  <a:pt x="4490867" y="334174"/>
                  <a:pt x="4496088" y="334174"/>
                  <a:pt x="4496088" y="334174"/>
                </a:cubicBezTo>
                <a:cubicBezTo>
                  <a:pt x="4501309" y="328953"/>
                  <a:pt x="4501309" y="318510"/>
                  <a:pt x="4506530" y="313289"/>
                </a:cubicBezTo>
                <a:cubicBezTo>
                  <a:pt x="4511751" y="308067"/>
                  <a:pt x="4516972" y="308067"/>
                  <a:pt x="4516972" y="297624"/>
                </a:cubicBezTo>
                <a:cubicBezTo>
                  <a:pt x="4511751" y="292403"/>
                  <a:pt x="4506530" y="292403"/>
                  <a:pt x="4496088" y="287181"/>
                </a:cubicBezTo>
                <a:cubicBezTo>
                  <a:pt x="4496088" y="281960"/>
                  <a:pt x="4501309" y="276738"/>
                  <a:pt x="4501309" y="271517"/>
                </a:cubicBezTo>
                <a:cubicBezTo>
                  <a:pt x="4516972" y="266295"/>
                  <a:pt x="4537855" y="266295"/>
                  <a:pt x="4553518" y="266295"/>
                </a:cubicBezTo>
                <a:cubicBezTo>
                  <a:pt x="4563960" y="255852"/>
                  <a:pt x="4548297" y="245409"/>
                  <a:pt x="4553518" y="240188"/>
                </a:cubicBezTo>
                <a:cubicBezTo>
                  <a:pt x="4558739" y="224523"/>
                  <a:pt x="4569181" y="224523"/>
                  <a:pt x="4579623" y="224523"/>
                </a:cubicBezTo>
                <a:cubicBezTo>
                  <a:pt x="4584844" y="219302"/>
                  <a:pt x="4579623" y="198416"/>
                  <a:pt x="4595286" y="198416"/>
                </a:cubicBezTo>
                <a:cubicBezTo>
                  <a:pt x="4600507" y="203638"/>
                  <a:pt x="4610949" y="208859"/>
                  <a:pt x="4616170" y="214081"/>
                </a:cubicBezTo>
                <a:cubicBezTo>
                  <a:pt x="4621391" y="198416"/>
                  <a:pt x="4621391" y="187973"/>
                  <a:pt x="4621391" y="177530"/>
                </a:cubicBezTo>
                <a:cubicBezTo>
                  <a:pt x="4626612" y="172309"/>
                  <a:pt x="4631833" y="167087"/>
                  <a:pt x="4631833" y="167087"/>
                </a:cubicBezTo>
                <a:cubicBezTo>
                  <a:pt x="4647496" y="161866"/>
                  <a:pt x="4647496" y="177530"/>
                  <a:pt x="4657938" y="182752"/>
                </a:cubicBezTo>
                <a:cubicBezTo>
                  <a:pt x="4663159" y="172309"/>
                  <a:pt x="4657938" y="161866"/>
                  <a:pt x="4657938" y="146201"/>
                </a:cubicBezTo>
                <a:cubicBezTo>
                  <a:pt x="4657938" y="140980"/>
                  <a:pt x="4657938" y="140980"/>
                  <a:pt x="4668380" y="135758"/>
                </a:cubicBezTo>
                <a:cubicBezTo>
                  <a:pt x="4673601" y="135758"/>
                  <a:pt x="4678822" y="135758"/>
                  <a:pt x="4684043" y="135758"/>
                </a:cubicBezTo>
                <a:cubicBezTo>
                  <a:pt x="4689264" y="135758"/>
                  <a:pt x="4689264" y="135758"/>
                  <a:pt x="4694485" y="130537"/>
                </a:cubicBezTo>
                <a:cubicBezTo>
                  <a:pt x="4694485" y="120094"/>
                  <a:pt x="4684043" y="104430"/>
                  <a:pt x="4689264" y="93987"/>
                </a:cubicBezTo>
                <a:cubicBezTo>
                  <a:pt x="4694485" y="83544"/>
                  <a:pt x="4704927" y="88765"/>
                  <a:pt x="4715369" y="88765"/>
                </a:cubicBezTo>
                <a:cubicBezTo>
                  <a:pt x="4720590" y="78322"/>
                  <a:pt x="4725811" y="62658"/>
                  <a:pt x="4731032" y="52215"/>
                </a:cubicBezTo>
                <a:cubicBezTo>
                  <a:pt x="4741474" y="46993"/>
                  <a:pt x="4736253" y="31329"/>
                  <a:pt x="4746695" y="20886"/>
                </a:cubicBezTo>
                <a:cubicBezTo>
                  <a:pt x="4751916" y="20886"/>
                  <a:pt x="4751916" y="26107"/>
                  <a:pt x="4757137" y="31329"/>
                </a:cubicBezTo>
                <a:cubicBezTo>
                  <a:pt x="4751916" y="36550"/>
                  <a:pt x="4751916" y="46993"/>
                  <a:pt x="4751916" y="52215"/>
                </a:cubicBezTo>
                <a:cubicBezTo>
                  <a:pt x="4751916" y="52215"/>
                  <a:pt x="4757137" y="57436"/>
                  <a:pt x="4757137" y="57436"/>
                </a:cubicBezTo>
                <a:cubicBezTo>
                  <a:pt x="4762358" y="57436"/>
                  <a:pt x="4762358" y="57436"/>
                  <a:pt x="4762358" y="57436"/>
                </a:cubicBezTo>
                <a:cubicBezTo>
                  <a:pt x="4767579" y="52215"/>
                  <a:pt x="4772800" y="46993"/>
                  <a:pt x="4772800" y="36550"/>
                </a:cubicBezTo>
                <a:cubicBezTo>
                  <a:pt x="4778021" y="41772"/>
                  <a:pt x="4783242" y="52215"/>
                  <a:pt x="4783242" y="57436"/>
                </a:cubicBezTo>
                <a:cubicBezTo>
                  <a:pt x="4788463" y="57436"/>
                  <a:pt x="4793684" y="52215"/>
                  <a:pt x="4793684" y="46993"/>
                </a:cubicBezTo>
                <a:cubicBezTo>
                  <a:pt x="4793684" y="41772"/>
                  <a:pt x="4788463" y="31329"/>
                  <a:pt x="4793684" y="26107"/>
                </a:cubicBezTo>
                <a:cubicBezTo>
                  <a:pt x="4793684" y="15665"/>
                  <a:pt x="4793684" y="10443"/>
                  <a:pt x="479368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976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836821" y="2647949"/>
            <a:ext cx="3335510" cy="2308497"/>
          </a:xfrm>
          <a:custGeom>
            <a:avLst/>
            <a:gdLst>
              <a:gd name="connsiteX0" fmla="*/ 0 w 3335510"/>
              <a:gd name="connsiteY0" fmla="*/ 0 h 2308497"/>
              <a:gd name="connsiteX1" fmla="*/ 3335510 w 3335510"/>
              <a:gd name="connsiteY1" fmla="*/ 0 h 2308497"/>
              <a:gd name="connsiteX2" fmla="*/ 3335510 w 3335510"/>
              <a:gd name="connsiteY2" fmla="*/ 2308497 h 2308497"/>
              <a:gd name="connsiteX3" fmla="*/ 0 w 3335510"/>
              <a:gd name="connsiteY3" fmla="*/ 2308497 h 230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5510" h="2308497">
                <a:moveTo>
                  <a:pt x="0" y="0"/>
                </a:moveTo>
                <a:lnTo>
                  <a:pt x="3335510" y="0"/>
                </a:lnTo>
                <a:lnTo>
                  <a:pt x="3335510" y="2308497"/>
                </a:lnTo>
                <a:lnTo>
                  <a:pt x="0" y="23084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4244690" y="2647950"/>
            <a:ext cx="3702620" cy="2308497"/>
          </a:xfrm>
          <a:custGeom>
            <a:avLst/>
            <a:gdLst>
              <a:gd name="connsiteX0" fmla="*/ 0 w 3702620"/>
              <a:gd name="connsiteY0" fmla="*/ 0 h 2308497"/>
              <a:gd name="connsiteX1" fmla="*/ 3702620 w 3702620"/>
              <a:gd name="connsiteY1" fmla="*/ 0 h 2308497"/>
              <a:gd name="connsiteX2" fmla="*/ 3702620 w 3702620"/>
              <a:gd name="connsiteY2" fmla="*/ 2308497 h 2308497"/>
              <a:gd name="connsiteX3" fmla="*/ 0 w 3702620"/>
              <a:gd name="connsiteY3" fmla="*/ 2308497 h 230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2620" h="2308497">
                <a:moveTo>
                  <a:pt x="0" y="0"/>
                </a:moveTo>
                <a:lnTo>
                  <a:pt x="3702620" y="0"/>
                </a:lnTo>
                <a:lnTo>
                  <a:pt x="3702620" y="2308497"/>
                </a:lnTo>
                <a:lnTo>
                  <a:pt x="0" y="23084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8026269" y="2647949"/>
            <a:ext cx="3328911" cy="2308497"/>
          </a:xfrm>
          <a:custGeom>
            <a:avLst/>
            <a:gdLst>
              <a:gd name="connsiteX0" fmla="*/ 0 w 3328911"/>
              <a:gd name="connsiteY0" fmla="*/ 0 h 2308497"/>
              <a:gd name="connsiteX1" fmla="*/ 3328911 w 3328911"/>
              <a:gd name="connsiteY1" fmla="*/ 0 h 2308497"/>
              <a:gd name="connsiteX2" fmla="*/ 3328911 w 3328911"/>
              <a:gd name="connsiteY2" fmla="*/ 2308497 h 2308497"/>
              <a:gd name="connsiteX3" fmla="*/ 0 w 3328911"/>
              <a:gd name="connsiteY3" fmla="*/ 2308497 h 230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8911" h="2308497">
                <a:moveTo>
                  <a:pt x="0" y="0"/>
                </a:moveTo>
                <a:lnTo>
                  <a:pt x="3328911" y="0"/>
                </a:lnTo>
                <a:lnTo>
                  <a:pt x="3328911" y="2308497"/>
                </a:lnTo>
                <a:lnTo>
                  <a:pt x="0" y="23084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668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8" y="-41203"/>
            <a:ext cx="12192007" cy="6899203"/>
          </a:xfrm>
          <a:custGeom>
            <a:avLst/>
            <a:gdLst>
              <a:gd name="connsiteX0" fmla="*/ 0 w 12192007"/>
              <a:gd name="connsiteY0" fmla="*/ 0 h 6899203"/>
              <a:gd name="connsiteX1" fmla="*/ 12192007 w 12192007"/>
              <a:gd name="connsiteY1" fmla="*/ 0 h 6899203"/>
              <a:gd name="connsiteX2" fmla="*/ 12192007 w 12192007"/>
              <a:gd name="connsiteY2" fmla="*/ 6899203 h 6899203"/>
              <a:gd name="connsiteX3" fmla="*/ 0 w 12192007"/>
              <a:gd name="connsiteY3" fmla="*/ 6899203 h 6899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7" h="6899203">
                <a:moveTo>
                  <a:pt x="0" y="0"/>
                </a:moveTo>
                <a:lnTo>
                  <a:pt x="12192007" y="0"/>
                </a:lnTo>
                <a:lnTo>
                  <a:pt x="12192007" y="6899203"/>
                </a:lnTo>
                <a:lnTo>
                  <a:pt x="0" y="68992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6906758" y="1002965"/>
            <a:ext cx="5285242" cy="4127835"/>
          </a:xfrm>
          <a:custGeom>
            <a:avLst/>
            <a:gdLst>
              <a:gd name="connsiteX0" fmla="*/ 0 w 5285242"/>
              <a:gd name="connsiteY0" fmla="*/ 0 h 4127835"/>
              <a:gd name="connsiteX1" fmla="*/ 5285242 w 5285242"/>
              <a:gd name="connsiteY1" fmla="*/ 0 h 4127835"/>
              <a:gd name="connsiteX2" fmla="*/ 5285242 w 5285242"/>
              <a:gd name="connsiteY2" fmla="*/ 4127835 h 4127835"/>
              <a:gd name="connsiteX3" fmla="*/ 0 w 5285242"/>
              <a:gd name="connsiteY3" fmla="*/ 4127835 h 4127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5242" h="4127835">
                <a:moveTo>
                  <a:pt x="0" y="0"/>
                </a:moveTo>
                <a:lnTo>
                  <a:pt x="5285242" y="0"/>
                </a:lnTo>
                <a:lnTo>
                  <a:pt x="5285242" y="4127835"/>
                </a:lnTo>
                <a:lnTo>
                  <a:pt x="0" y="41278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9246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164288" y="2005092"/>
            <a:ext cx="4303835" cy="4019863"/>
          </a:xfrm>
          <a:custGeom>
            <a:avLst/>
            <a:gdLst>
              <a:gd name="connsiteX0" fmla="*/ 1458889 w 4303835"/>
              <a:gd name="connsiteY0" fmla="*/ 0 h 4019863"/>
              <a:gd name="connsiteX1" fmla="*/ 4303835 w 4303835"/>
              <a:gd name="connsiteY1" fmla="*/ 0 h 4019863"/>
              <a:gd name="connsiteX2" fmla="*/ 2844946 w 4303835"/>
              <a:gd name="connsiteY2" fmla="*/ 4019863 h 4019863"/>
              <a:gd name="connsiteX3" fmla="*/ 0 w 4303835"/>
              <a:gd name="connsiteY3" fmla="*/ 4019863 h 401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3835" h="4019863">
                <a:moveTo>
                  <a:pt x="1458889" y="0"/>
                </a:moveTo>
                <a:lnTo>
                  <a:pt x="4303835" y="0"/>
                </a:lnTo>
                <a:lnTo>
                  <a:pt x="2844946" y="4019863"/>
                </a:lnTo>
                <a:lnTo>
                  <a:pt x="0" y="40198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7243500" y="2005092"/>
            <a:ext cx="4303835" cy="4019863"/>
          </a:xfrm>
          <a:custGeom>
            <a:avLst/>
            <a:gdLst>
              <a:gd name="connsiteX0" fmla="*/ 1458889 w 4303835"/>
              <a:gd name="connsiteY0" fmla="*/ 0 h 4019863"/>
              <a:gd name="connsiteX1" fmla="*/ 4303835 w 4303835"/>
              <a:gd name="connsiteY1" fmla="*/ 0 h 4019863"/>
              <a:gd name="connsiteX2" fmla="*/ 2844946 w 4303835"/>
              <a:gd name="connsiteY2" fmla="*/ 4019863 h 4019863"/>
              <a:gd name="connsiteX3" fmla="*/ 0 w 4303835"/>
              <a:gd name="connsiteY3" fmla="*/ 4019863 h 4019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3835" h="4019863">
                <a:moveTo>
                  <a:pt x="1458889" y="0"/>
                </a:moveTo>
                <a:lnTo>
                  <a:pt x="4303835" y="0"/>
                </a:lnTo>
                <a:lnTo>
                  <a:pt x="2844946" y="4019863"/>
                </a:lnTo>
                <a:lnTo>
                  <a:pt x="0" y="40198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22513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142640" y="804041"/>
            <a:ext cx="4874172" cy="4430110"/>
          </a:xfrm>
          <a:custGeom>
            <a:avLst/>
            <a:gdLst>
              <a:gd name="connsiteX0" fmla="*/ 1607776 w 4874172"/>
              <a:gd name="connsiteY0" fmla="*/ 0 h 4430110"/>
              <a:gd name="connsiteX1" fmla="*/ 4874172 w 4874172"/>
              <a:gd name="connsiteY1" fmla="*/ 0 h 4430110"/>
              <a:gd name="connsiteX2" fmla="*/ 3266396 w 4874172"/>
              <a:gd name="connsiteY2" fmla="*/ 4430110 h 4430110"/>
              <a:gd name="connsiteX3" fmla="*/ 0 w 4874172"/>
              <a:gd name="connsiteY3" fmla="*/ 4430110 h 4430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74172" h="4430110">
                <a:moveTo>
                  <a:pt x="1607776" y="0"/>
                </a:moveTo>
                <a:lnTo>
                  <a:pt x="4874172" y="0"/>
                </a:lnTo>
                <a:lnTo>
                  <a:pt x="3266396" y="4430110"/>
                </a:lnTo>
                <a:lnTo>
                  <a:pt x="0" y="44301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407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967143" y="0"/>
            <a:ext cx="8257714" cy="6858000"/>
          </a:xfrm>
          <a:custGeom>
            <a:avLst/>
            <a:gdLst>
              <a:gd name="connsiteX0" fmla="*/ 2488906 w 8257714"/>
              <a:gd name="connsiteY0" fmla="*/ 0 h 6858000"/>
              <a:gd name="connsiteX1" fmla="*/ 8257714 w 8257714"/>
              <a:gd name="connsiteY1" fmla="*/ 0 h 6858000"/>
              <a:gd name="connsiteX2" fmla="*/ 5768809 w 8257714"/>
              <a:gd name="connsiteY2" fmla="*/ 6858000 h 6858000"/>
              <a:gd name="connsiteX3" fmla="*/ 0 w 825771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57714" h="6858000">
                <a:moveTo>
                  <a:pt x="2488906" y="0"/>
                </a:moveTo>
                <a:lnTo>
                  <a:pt x="8257714" y="0"/>
                </a:lnTo>
                <a:lnTo>
                  <a:pt x="576880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0989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-1" y="3562349"/>
            <a:ext cx="5958840" cy="3295651"/>
          </a:xfrm>
          <a:custGeom>
            <a:avLst/>
            <a:gdLst>
              <a:gd name="connsiteX0" fmla="*/ 0 w 5958840"/>
              <a:gd name="connsiteY0" fmla="*/ 0 h 3295651"/>
              <a:gd name="connsiteX1" fmla="*/ 5958840 w 5958840"/>
              <a:gd name="connsiteY1" fmla="*/ 0 h 3295651"/>
              <a:gd name="connsiteX2" fmla="*/ 5958840 w 5958840"/>
              <a:gd name="connsiteY2" fmla="*/ 3295651 h 3295651"/>
              <a:gd name="connsiteX3" fmla="*/ 0 w 5958840"/>
              <a:gd name="connsiteY3" fmla="*/ 3295651 h 329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8840" h="3295651">
                <a:moveTo>
                  <a:pt x="0" y="0"/>
                </a:moveTo>
                <a:lnTo>
                  <a:pt x="5958840" y="0"/>
                </a:lnTo>
                <a:lnTo>
                  <a:pt x="5958840" y="3295651"/>
                </a:lnTo>
                <a:lnTo>
                  <a:pt x="0" y="32956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233160" y="0"/>
            <a:ext cx="5958840" cy="3295651"/>
          </a:xfrm>
          <a:custGeom>
            <a:avLst/>
            <a:gdLst>
              <a:gd name="connsiteX0" fmla="*/ 0 w 5958840"/>
              <a:gd name="connsiteY0" fmla="*/ 0 h 3295651"/>
              <a:gd name="connsiteX1" fmla="*/ 5958840 w 5958840"/>
              <a:gd name="connsiteY1" fmla="*/ 0 h 3295651"/>
              <a:gd name="connsiteX2" fmla="*/ 5958840 w 5958840"/>
              <a:gd name="connsiteY2" fmla="*/ 3295651 h 3295651"/>
              <a:gd name="connsiteX3" fmla="*/ 0 w 5958840"/>
              <a:gd name="connsiteY3" fmla="*/ 3295651 h 3295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8840" h="3295651">
                <a:moveTo>
                  <a:pt x="0" y="0"/>
                </a:moveTo>
                <a:lnTo>
                  <a:pt x="5958840" y="0"/>
                </a:lnTo>
                <a:lnTo>
                  <a:pt x="5958840" y="3295651"/>
                </a:lnTo>
                <a:lnTo>
                  <a:pt x="0" y="329565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419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1" cy="6858000"/>
          </a:xfrm>
          <a:custGeom>
            <a:avLst/>
            <a:gdLst>
              <a:gd name="connsiteX0" fmla="*/ 0 w 12192001"/>
              <a:gd name="connsiteY0" fmla="*/ 0 h 6858000"/>
              <a:gd name="connsiteX1" fmla="*/ 12192001 w 12192001"/>
              <a:gd name="connsiteY1" fmla="*/ 0 h 6858000"/>
              <a:gd name="connsiteX2" fmla="*/ 12192001 w 12192001"/>
              <a:gd name="connsiteY2" fmla="*/ 6858000 h 6858000"/>
              <a:gd name="connsiteX3" fmla="*/ 0 w 121920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6858000">
                <a:moveTo>
                  <a:pt x="0" y="0"/>
                </a:moveTo>
                <a:lnTo>
                  <a:pt x="12192001" y="0"/>
                </a:lnTo>
                <a:lnTo>
                  <a:pt x="1219200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2530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94086" y="1223270"/>
            <a:ext cx="5180699" cy="4509808"/>
          </a:xfrm>
          <a:custGeom>
            <a:avLst/>
            <a:gdLst>
              <a:gd name="connsiteX0" fmla="*/ 0 w 5180699"/>
              <a:gd name="connsiteY0" fmla="*/ 0 h 4509808"/>
              <a:gd name="connsiteX1" fmla="*/ 5180699 w 5180699"/>
              <a:gd name="connsiteY1" fmla="*/ 0 h 4509808"/>
              <a:gd name="connsiteX2" fmla="*/ 5180699 w 5180699"/>
              <a:gd name="connsiteY2" fmla="*/ 4509808 h 4509808"/>
              <a:gd name="connsiteX3" fmla="*/ 0 w 5180699"/>
              <a:gd name="connsiteY3" fmla="*/ 4509808 h 450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0699" h="4509808">
                <a:moveTo>
                  <a:pt x="0" y="0"/>
                </a:moveTo>
                <a:lnTo>
                  <a:pt x="5180699" y="0"/>
                </a:lnTo>
                <a:lnTo>
                  <a:pt x="5180699" y="4509808"/>
                </a:lnTo>
                <a:lnTo>
                  <a:pt x="0" y="45098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489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09516" y="450376"/>
            <a:ext cx="11172968" cy="5957248"/>
          </a:xfrm>
          <a:custGeom>
            <a:avLst/>
            <a:gdLst>
              <a:gd name="connsiteX0" fmla="*/ 0 w 11172968"/>
              <a:gd name="connsiteY0" fmla="*/ 0 h 5957248"/>
              <a:gd name="connsiteX1" fmla="*/ 11172968 w 11172968"/>
              <a:gd name="connsiteY1" fmla="*/ 0 h 5957248"/>
              <a:gd name="connsiteX2" fmla="*/ 11172968 w 11172968"/>
              <a:gd name="connsiteY2" fmla="*/ 5957248 h 5957248"/>
              <a:gd name="connsiteX3" fmla="*/ 0 w 11172968"/>
              <a:gd name="connsiteY3" fmla="*/ 5957248 h 5957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72968" h="5957248">
                <a:moveTo>
                  <a:pt x="0" y="0"/>
                </a:moveTo>
                <a:lnTo>
                  <a:pt x="11172968" y="0"/>
                </a:lnTo>
                <a:lnTo>
                  <a:pt x="11172968" y="5957248"/>
                </a:lnTo>
                <a:lnTo>
                  <a:pt x="0" y="59572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2123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79023" y="425790"/>
            <a:ext cx="4969276" cy="5844380"/>
          </a:xfrm>
          <a:custGeom>
            <a:avLst/>
            <a:gdLst>
              <a:gd name="connsiteX0" fmla="*/ 0 w 5089422"/>
              <a:gd name="connsiteY0" fmla="*/ 0 h 5708310"/>
              <a:gd name="connsiteX1" fmla="*/ 5089422 w 5089422"/>
              <a:gd name="connsiteY1" fmla="*/ 0 h 5708310"/>
              <a:gd name="connsiteX2" fmla="*/ 5089422 w 5089422"/>
              <a:gd name="connsiteY2" fmla="*/ 5708310 h 5708310"/>
              <a:gd name="connsiteX3" fmla="*/ 0 w 5089422"/>
              <a:gd name="connsiteY3" fmla="*/ 5708310 h 5708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9422" h="5708310">
                <a:moveTo>
                  <a:pt x="0" y="0"/>
                </a:moveTo>
                <a:lnTo>
                  <a:pt x="5089422" y="0"/>
                </a:lnTo>
                <a:lnTo>
                  <a:pt x="5089422" y="5708310"/>
                </a:lnTo>
                <a:lnTo>
                  <a:pt x="0" y="57083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3914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307138" y="0"/>
            <a:ext cx="5087937" cy="572776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486653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882339" y="1285569"/>
            <a:ext cx="4013612" cy="4013611"/>
          </a:xfrm>
          <a:custGeom>
            <a:avLst/>
            <a:gdLst>
              <a:gd name="connsiteX0" fmla="*/ 2006805 w 4013612"/>
              <a:gd name="connsiteY0" fmla="*/ 0 h 4013611"/>
              <a:gd name="connsiteX1" fmla="*/ 2452541 w 4013612"/>
              <a:gd name="connsiteY1" fmla="*/ 184629 h 4013611"/>
              <a:gd name="connsiteX2" fmla="*/ 3828983 w 4013612"/>
              <a:gd name="connsiteY2" fmla="*/ 1561071 h 4013611"/>
              <a:gd name="connsiteX3" fmla="*/ 3828983 w 4013612"/>
              <a:gd name="connsiteY3" fmla="*/ 2452541 h 4013611"/>
              <a:gd name="connsiteX4" fmla="*/ 2452542 w 4013612"/>
              <a:gd name="connsiteY4" fmla="*/ 3828982 h 4013611"/>
              <a:gd name="connsiteX5" fmla="*/ 1561071 w 4013612"/>
              <a:gd name="connsiteY5" fmla="*/ 3828982 h 4013611"/>
              <a:gd name="connsiteX6" fmla="*/ 184629 w 4013612"/>
              <a:gd name="connsiteY6" fmla="*/ 2452540 h 4013611"/>
              <a:gd name="connsiteX7" fmla="*/ 184629 w 4013612"/>
              <a:gd name="connsiteY7" fmla="*/ 1561070 h 4013611"/>
              <a:gd name="connsiteX8" fmla="*/ 1561070 w 4013612"/>
              <a:gd name="connsiteY8" fmla="*/ 184629 h 4013611"/>
              <a:gd name="connsiteX9" fmla="*/ 2006805 w 4013612"/>
              <a:gd name="connsiteY9" fmla="*/ 0 h 4013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13612" h="4013611">
                <a:moveTo>
                  <a:pt x="2006805" y="0"/>
                </a:moveTo>
                <a:cubicBezTo>
                  <a:pt x="2168130" y="0"/>
                  <a:pt x="2329454" y="61543"/>
                  <a:pt x="2452541" y="184629"/>
                </a:cubicBezTo>
                <a:lnTo>
                  <a:pt x="3828983" y="1561071"/>
                </a:lnTo>
                <a:cubicBezTo>
                  <a:pt x="4075156" y="1807244"/>
                  <a:pt x="4075156" y="2206369"/>
                  <a:pt x="3828983" y="2452541"/>
                </a:cubicBezTo>
                <a:lnTo>
                  <a:pt x="2452542" y="3828982"/>
                </a:lnTo>
                <a:cubicBezTo>
                  <a:pt x="2206369" y="4075155"/>
                  <a:pt x="1807245" y="4075155"/>
                  <a:pt x="1561071" y="3828982"/>
                </a:cubicBezTo>
                <a:lnTo>
                  <a:pt x="184629" y="2452540"/>
                </a:lnTo>
                <a:cubicBezTo>
                  <a:pt x="-61543" y="2206367"/>
                  <a:pt x="-61543" y="1807243"/>
                  <a:pt x="184629" y="1561070"/>
                </a:cubicBezTo>
                <a:lnTo>
                  <a:pt x="1561070" y="184629"/>
                </a:lnTo>
                <a:cubicBezTo>
                  <a:pt x="1684157" y="61543"/>
                  <a:pt x="1845482" y="0"/>
                  <a:pt x="200680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5118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51816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51816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3868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6482326" y="0"/>
            <a:ext cx="6315156" cy="6858000"/>
          </a:xfrm>
          <a:custGeom>
            <a:avLst/>
            <a:gdLst>
              <a:gd name="connsiteX0" fmla="*/ 2291896 w 6315156"/>
              <a:gd name="connsiteY0" fmla="*/ 0 h 6858000"/>
              <a:gd name="connsiteX1" fmla="*/ 6315156 w 6315156"/>
              <a:gd name="connsiteY1" fmla="*/ 0 h 6858000"/>
              <a:gd name="connsiteX2" fmla="*/ 4023260 w 6315156"/>
              <a:gd name="connsiteY2" fmla="*/ 6858000 h 6858000"/>
              <a:gd name="connsiteX3" fmla="*/ 0 w 631515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5156" h="6858000">
                <a:moveTo>
                  <a:pt x="2291896" y="0"/>
                </a:moveTo>
                <a:lnTo>
                  <a:pt x="6315156" y="0"/>
                </a:lnTo>
                <a:lnTo>
                  <a:pt x="402326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96745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364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812504" y="725214"/>
            <a:ext cx="10566992" cy="5407572"/>
          </a:xfrm>
          <a:custGeom>
            <a:avLst/>
            <a:gdLst>
              <a:gd name="connsiteX0" fmla="*/ 0 w 10566992"/>
              <a:gd name="connsiteY0" fmla="*/ 0 h 5407572"/>
              <a:gd name="connsiteX1" fmla="*/ 10566992 w 10566992"/>
              <a:gd name="connsiteY1" fmla="*/ 0 h 5407572"/>
              <a:gd name="connsiteX2" fmla="*/ 10566992 w 10566992"/>
              <a:gd name="connsiteY2" fmla="*/ 5407572 h 5407572"/>
              <a:gd name="connsiteX3" fmla="*/ 0 w 10566992"/>
              <a:gd name="connsiteY3" fmla="*/ 5407572 h 540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66992" h="5407572">
                <a:moveTo>
                  <a:pt x="0" y="0"/>
                </a:moveTo>
                <a:lnTo>
                  <a:pt x="10566992" y="0"/>
                </a:lnTo>
                <a:lnTo>
                  <a:pt x="10566992" y="5407572"/>
                </a:lnTo>
                <a:lnTo>
                  <a:pt x="0" y="54075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38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220567" y="1861160"/>
            <a:ext cx="3273700" cy="3273700"/>
          </a:xfrm>
          <a:custGeom>
            <a:avLst/>
            <a:gdLst>
              <a:gd name="connsiteX0" fmla="*/ 1636850 w 3273700"/>
              <a:gd name="connsiteY0" fmla="*/ 0 h 3273700"/>
              <a:gd name="connsiteX1" fmla="*/ 1744311 w 3273700"/>
              <a:gd name="connsiteY1" fmla="*/ 44511 h 3273700"/>
              <a:gd name="connsiteX2" fmla="*/ 3229189 w 3273700"/>
              <a:gd name="connsiteY2" fmla="*/ 1529389 h 3273700"/>
              <a:gd name="connsiteX3" fmla="*/ 3229189 w 3273700"/>
              <a:gd name="connsiteY3" fmla="*/ 1744311 h 3273700"/>
              <a:gd name="connsiteX4" fmla="*/ 1744311 w 3273700"/>
              <a:gd name="connsiteY4" fmla="*/ 3229189 h 3273700"/>
              <a:gd name="connsiteX5" fmla="*/ 1529389 w 3273700"/>
              <a:gd name="connsiteY5" fmla="*/ 3229189 h 3273700"/>
              <a:gd name="connsiteX6" fmla="*/ 44512 w 3273700"/>
              <a:gd name="connsiteY6" fmla="*/ 1744311 h 3273700"/>
              <a:gd name="connsiteX7" fmla="*/ 44512 w 3273700"/>
              <a:gd name="connsiteY7" fmla="*/ 1529389 h 3273700"/>
              <a:gd name="connsiteX8" fmla="*/ 1529389 w 3273700"/>
              <a:gd name="connsiteY8" fmla="*/ 44511 h 3273700"/>
              <a:gd name="connsiteX9" fmla="*/ 1636850 w 3273700"/>
              <a:gd name="connsiteY9" fmla="*/ 0 h 327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0" h="3273700">
                <a:moveTo>
                  <a:pt x="1636850" y="0"/>
                </a:moveTo>
                <a:cubicBezTo>
                  <a:pt x="1675744" y="0"/>
                  <a:pt x="1714637" y="14837"/>
                  <a:pt x="1744311" y="44511"/>
                </a:cubicBezTo>
                <a:lnTo>
                  <a:pt x="3229189" y="1529389"/>
                </a:lnTo>
                <a:cubicBezTo>
                  <a:pt x="3288538" y="1588738"/>
                  <a:pt x="3288538" y="1684962"/>
                  <a:pt x="3229189" y="1744311"/>
                </a:cubicBezTo>
                <a:lnTo>
                  <a:pt x="1744311" y="3229189"/>
                </a:lnTo>
                <a:cubicBezTo>
                  <a:pt x="1684963" y="3288538"/>
                  <a:pt x="1588738" y="3288538"/>
                  <a:pt x="1529389" y="3229189"/>
                </a:cubicBezTo>
                <a:lnTo>
                  <a:pt x="44512" y="1744311"/>
                </a:lnTo>
                <a:cubicBezTo>
                  <a:pt x="-14837" y="1684962"/>
                  <a:pt x="-14837" y="1588738"/>
                  <a:pt x="44512" y="1529389"/>
                </a:cubicBezTo>
                <a:lnTo>
                  <a:pt x="1529389" y="44511"/>
                </a:lnTo>
                <a:cubicBezTo>
                  <a:pt x="1559064" y="14837"/>
                  <a:pt x="1597957" y="0"/>
                  <a:pt x="1636850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49133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698655" y="730419"/>
            <a:ext cx="5015712" cy="5018143"/>
          </a:xfrm>
          <a:custGeom>
            <a:avLst/>
            <a:gdLst>
              <a:gd name="connsiteX0" fmla="*/ 2507856 w 5015712"/>
              <a:gd name="connsiteY0" fmla="*/ 0 h 5018143"/>
              <a:gd name="connsiteX1" fmla="*/ 2672499 w 5015712"/>
              <a:gd name="connsiteY1" fmla="*/ 68229 h 5018143"/>
              <a:gd name="connsiteX2" fmla="*/ 4947515 w 5015712"/>
              <a:gd name="connsiteY2" fmla="*/ 2344348 h 5018143"/>
              <a:gd name="connsiteX3" fmla="*/ 4947515 w 5015712"/>
              <a:gd name="connsiteY3" fmla="*/ 2673794 h 5018143"/>
              <a:gd name="connsiteX4" fmla="*/ 2672499 w 5015712"/>
              <a:gd name="connsiteY4" fmla="*/ 4949913 h 5018143"/>
              <a:gd name="connsiteX5" fmla="*/ 2343213 w 5015712"/>
              <a:gd name="connsiteY5" fmla="*/ 4949913 h 5018143"/>
              <a:gd name="connsiteX6" fmla="*/ 68198 w 5015712"/>
              <a:gd name="connsiteY6" fmla="*/ 2673794 h 5018143"/>
              <a:gd name="connsiteX7" fmla="*/ 68198 w 5015712"/>
              <a:gd name="connsiteY7" fmla="*/ 2344348 h 5018143"/>
              <a:gd name="connsiteX8" fmla="*/ 2343213 w 5015712"/>
              <a:gd name="connsiteY8" fmla="*/ 68229 h 5018143"/>
              <a:gd name="connsiteX9" fmla="*/ 2507856 w 5015712"/>
              <a:gd name="connsiteY9" fmla="*/ 0 h 5018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015712" h="5018143">
                <a:moveTo>
                  <a:pt x="2507856" y="0"/>
                </a:moveTo>
                <a:cubicBezTo>
                  <a:pt x="2567447" y="0"/>
                  <a:pt x="2627035" y="22743"/>
                  <a:pt x="2672499" y="68229"/>
                </a:cubicBezTo>
                <a:lnTo>
                  <a:pt x="4947515" y="2344348"/>
                </a:lnTo>
                <a:cubicBezTo>
                  <a:pt x="5038445" y="2435322"/>
                  <a:pt x="5038445" y="2582820"/>
                  <a:pt x="4947515" y="2673794"/>
                </a:cubicBezTo>
                <a:lnTo>
                  <a:pt x="2672499" y="4949913"/>
                </a:lnTo>
                <a:cubicBezTo>
                  <a:pt x="2581571" y="5040887"/>
                  <a:pt x="2434143" y="5040887"/>
                  <a:pt x="2343213" y="4949913"/>
                </a:cubicBezTo>
                <a:lnTo>
                  <a:pt x="68198" y="2673794"/>
                </a:lnTo>
                <a:cubicBezTo>
                  <a:pt x="-22732" y="2582820"/>
                  <a:pt x="-22732" y="2435322"/>
                  <a:pt x="68198" y="2344348"/>
                </a:cubicBezTo>
                <a:lnTo>
                  <a:pt x="2343213" y="68229"/>
                </a:lnTo>
                <a:cubicBezTo>
                  <a:pt x="2388678" y="22743"/>
                  <a:pt x="2448267" y="0"/>
                  <a:pt x="250785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332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998309" y="1472071"/>
            <a:ext cx="3767567" cy="3278153"/>
          </a:xfrm>
          <a:custGeom>
            <a:avLst/>
            <a:gdLst>
              <a:gd name="connsiteX0" fmla="*/ 0 w 3767567"/>
              <a:gd name="connsiteY0" fmla="*/ 0 h 3278153"/>
              <a:gd name="connsiteX1" fmla="*/ 3767567 w 3767567"/>
              <a:gd name="connsiteY1" fmla="*/ 0 h 3278153"/>
              <a:gd name="connsiteX2" fmla="*/ 3767567 w 3767567"/>
              <a:gd name="connsiteY2" fmla="*/ 3278153 h 3278153"/>
              <a:gd name="connsiteX3" fmla="*/ 0 w 3767567"/>
              <a:gd name="connsiteY3" fmla="*/ 3278153 h 3278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567" h="3278153">
                <a:moveTo>
                  <a:pt x="0" y="0"/>
                </a:moveTo>
                <a:lnTo>
                  <a:pt x="3767567" y="0"/>
                </a:lnTo>
                <a:lnTo>
                  <a:pt x="3767567" y="3278153"/>
                </a:lnTo>
                <a:lnTo>
                  <a:pt x="0" y="32781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060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65088" y="220587"/>
            <a:ext cx="3874892" cy="3874892"/>
          </a:xfrm>
          <a:custGeom>
            <a:avLst/>
            <a:gdLst>
              <a:gd name="connsiteX0" fmla="*/ 3874892 w 3874892"/>
              <a:gd name="connsiteY0" fmla="*/ 0 h 3874892"/>
              <a:gd name="connsiteX1" fmla="*/ 3874892 w 3874892"/>
              <a:gd name="connsiteY1" fmla="*/ 2906169 h 3874892"/>
              <a:gd name="connsiteX2" fmla="*/ 0 w 3874892"/>
              <a:gd name="connsiteY2" fmla="*/ 3874892 h 3874892"/>
              <a:gd name="connsiteX3" fmla="*/ 0 w 3874892"/>
              <a:gd name="connsiteY3" fmla="*/ 968723 h 387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4892" h="3874892">
                <a:moveTo>
                  <a:pt x="3874892" y="0"/>
                </a:moveTo>
                <a:lnTo>
                  <a:pt x="3874892" y="2906169"/>
                </a:lnTo>
                <a:lnTo>
                  <a:pt x="0" y="3874892"/>
                </a:lnTo>
                <a:lnTo>
                  <a:pt x="0" y="9687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1662599" y="1426441"/>
            <a:ext cx="3858477" cy="3874892"/>
          </a:xfrm>
          <a:custGeom>
            <a:avLst/>
            <a:gdLst>
              <a:gd name="connsiteX0" fmla="*/ 3858477 w 3858477"/>
              <a:gd name="connsiteY0" fmla="*/ 0 h 3874892"/>
              <a:gd name="connsiteX1" fmla="*/ 3858477 w 3858477"/>
              <a:gd name="connsiteY1" fmla="*/ 2910273 h 3874892"/>
              <a:gd name="connsiteX2" fmla="*/ 0 w 3858477"/>
              <a:gd name="connsiteY2" fmla="*/ 3874892 h 3874892"/>
              <a:gd name="connsiteX3" fmla="*/ 0 w 3858477"/>
              <a:gd name="connsiteY3" fmla="*/ 964619 h 387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8477" h="3874892">
                <a:moveTo>
                  <a:pt x="3858477" y="0"/>
                </a:moveTo>
                <a:lnTo>
                  <a:pt x="3858477" y="2910273"/>
                </a:lnTo>
                <a:lnTo>
                  <a:pt x="0" y="3874892"/>
                </a:lnTo>
                <a:lnTo>
                  <a:pt x="0" y="9646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843691" y="2632295"/>
            <a:ext cx="3874892" cy="3874892"/>
          </a:xfrm>
          <a:custGeom>
            <a:avLst/>
            <a:gdLst>
              <a:gd name="connsiteX0" fmla="*/ 3874892 w 3874892"/>
              <a:gd name="connsiteY0" fmla="*/ 0 h 3874892"/>
              <a:gd name="connsiteX1" fmla="*/ 3874892 w 3874892"/>
              <a:gd name="connsiteY1" fmla="*/ 2906169 h 3874892"/>
              <a:gd name="connsiteX2" fmla="*/ 0 w 3874892"/>
              <a:gd name="connsiteY2" fmla="*/ 3874892 h 3874892"/>
              <a:gd name="connsiteX3" fmla="*/ 0 w 3874892"/>
              <a:gd name="connsiteY3" fmla="*/ 968723 h 387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4892" h="3874892">
                <a:moveTo>
                  <a:pt x="3874892" y="0"/>
                </a:moveTo>
                <a:lnTo>
                  <a:pt x="3874892" y="2906169"/>
                </a:lnTo>
                <a:lnTo>
                  <a:pt x="0" y="3874892"/>
                </a:lnTo>
                <a:lnTo>
                  <a:pt x="0" y="9687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423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 userDrawn="1"/>
        </p:nvSpPr>
        <p:spPr>
          <a:xfrm>
            <a:off x="11563085" y="6453188"/>
            <a:ext cx="278908" cy="27914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11498363" y="6467266"/>
            <a:ext cx="408352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260E2A6B-A809-4840-BF14-8648BC0BDF87}" type="slidenum">
              <a:rPr lang="id-ID" sz="1000" b="0" i="0" smtClean="0">
                <a:solidFill>
                  <a:schemeClr val="bg1">
                    <a:lumMod val="85000"/>
                  </a:schemeClr>
                </a:solidFill>
                <a:latin typeface="Montserrat" panose="00000500000000000000" pitchFamily="50" charset="0"/>
                <a:ea typeface="Roboto Condensed Light" panose="02000000000000000000" pitchFamily="2" charset="0"/>
                <a:cs typeface="Lato Heavy" panose="020F0902020204030203" pitchFamily="34" charset="0"/>
              </a:rPr>
              <a:pPr algn="ctr"/>
              <a:t>‹Nº›</a:t>
            </a:fld>
            <a:endParaRPr lang="id-ID" sz="1000" b="0" i="0" dirty="0">
              <a:solidFill>
                <a:schemeClr val="bg1">
                  <a:lumMod val="85000"/>
                </a:schemeClr>
              </a:solidFill>
              <a:latin typeface="Montserrat" panose="00000500000000000000" pitchFamily="50" charset="0"/>
              <a:ea typeface="Roboto Condensed Light" panose="02000000000000000000" pitchFamily="2" charset="0"/>
              <a:cs typeface="Lato Heavy" panose="020F0902020204030203" pitchFamily="34" charset="0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680661" y="6442933"/>
            <a:ext cx="10967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b="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</a:rPr>
              <a:t>Magic Morph</a:t>
            </a:r>
          </a:p>
        </p:txBody>
      </p:sp>
      <p:cxnSp>
        <p:nvCxnSpPr>
          <p:cNvPr id="10" name="Straight Connector 9"/>
          <p:cNvCxnSpPr>
            <a:cxnSpLocks/>
          </p:cNvCxnSpPr>
          <p:nvPr userDrawn="1"/>
        </p:nvCxnSpPr>
        <p:spPr>
          <a:xfrm>
            <a:off x="4" y="6572784"/>
            <a:ext cx="680657" cy="95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09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20" r:id="rId2"/>
    <p:sldLayoutId id="2147483718" r:id="rId3"/>
    <p:sldLayoutId id="2147483717" r:id="rId4"/>
    <p:sldLayoutId id="2147483716" r:id="rId5"/>
    <p:sldLayoutId id="2147483715" r:id="rId6"/>
    <p:sldLayoutId id="2147483719" r:id="rId7"/>
    <p:sldLayoutId id="2147483714" r:id="rId8"/>
    <p:sldLayoutId id="2147483713" r:id="rId9"/>
    <p:sldLayoutId id="2147483712" r:id="rId10"/>
    <p:sldLayoutId id="2147483711" r:id="rId11"/>
    <p:sldLayoutId id="2147483709" r:id="rId12"/>
    <p:sldLayoutId id="2147483710" r:id="rId13"/>
    <p:sldLayoutId id="2147483708" r:id="rId14"/>
    <p:sldLayoutId id="2147483707" r:id="rId15"/>
    <p:sldLayoutId id="2147483706" r:id="rId16"/>
    <p:sldLayoutId id="2147483705" r:id="rId17"/>
    <p:sldLayoutId id="2147483704" r:id="rId18"/>
    <p:sldLayoutId id="2147483703" r:id="rId19"/>
    <p:sldLayoutId id="2147483701" r:id="rId20"/>
    <p:sldLayoutId id="2147483700" r:id="rId21"/>
    <p:sldLayoutId id="2147483702" r:id="rId22"/>
    <p:sldLayoutId id="2147483699" r:id="rId23"/>
    <p:sldLayoutId id="2147483698" r:id="rId24"/>
    <p:sldLayoutId id="2147483697" r:id="rId25"/>
    <p:sldLayoutId id="2147483696" r:id="rId26"/>
    <p:sldLayoutId id="2147483695" r:id="rId27"/>
    <p:sldLayoutId id="2147483694" r:id="rId28"/>
    <p:sldLayoutId id="2147483693" r:id="rId29"/>
    <p:sldLayoutId id="2147483692" r:id="rId30"/>
    <p:sldLayoutId id="2147483691" r:id="rId31"/>
    <p:sldLayoutId id="2147483690" r:id="rId32"/>
    <p:sldLayoutId id="2147483689" r:id="rId33"/>
    <p:sldLayoutId id="2147483688" r:id="rId34"/>
    <p:sldLayoutId id="2147483687" r:id="rId35"/>
    <p:sldLayoutId id="2147483686" r:id="rId36"/>
    <p:sldLayoutId id="2147483685" r:id="rId37"/>
    <p:sldLayoutId id="2147483684" r:id="rId38"/>
    <p:sldLayoutId id="2147483683" r:id="rId39"/>
    <p:sldLayoutId id="2147483676" r:id="rId40"/>
    <p:sldLayoutId id="2147483678" r:id="rId41"/>
    <p:sldLayoutId id="2147483679" r:id="rId42"/>
    <p:sldLayoutId id="2147483680" r:id="rId43"/>
    <p:sldLayoutId id="2147483681" r:id="rId44"/>
    <p:sldLayoutId id="2147483682" r:id="rId4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7/06/relationships/model3d" Target="../media/model3d1.glb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1.xml"/><Relationship Id="rId6" Type="http://schemas.microsoft.com/office/2017/06/relationships/model3d" Target="../media/model3d1.glb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chart" Target="../charts/chart2.xml"/><Relationship Id="rId7" Type="http://schemas.openxmlformats.org/officeDocument/2006/relationships/image" Target="../media/image1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/>
          <p:cNvSpPr/>
          <p:nvPr/>
        </p:nvSpPr>
        <p:spPr>
          <a:xfrm>
            <a:off x="1248229" y="1009649"/>
            <a:ext cx="10029371" cy="2996293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5863004" y="1635411"/>
            <a:ext cx="5279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Innovación</a:t>
            </a:r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y </a:t>
            </a:r>
            <a:r>
              <a:rPr lang="en-US" sz="3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Comodidad</a:t>
            </a:r>
            <a:endParaRPr lang="en-US" sz="3200" dirty="0">
              <a:solidFill>
                <a:schemeClr val="bg1">
                  <a:lumMod val="95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63004" y="2241081"/>
            <a:ext cx="4592132" cy="636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s-419" sz="1100" b="1" spc="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 control inalámbrico Xbox ha sido diseñado para ofrecer una experiencia de juego sin límites. Con su diseño ergonómico y superficies texturizadas</a:t>
            </a:r>
            <a:endParaRPr lang="en-US" sz="1000" spc="5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0" name="Rectangle: Rounded Corners 29"/>
          <p:cNvSpPr/>
          <p:nvPr/>
        </p:nvSpPr>
        <p:spPr>
          <a:xfrm flipH="1">
            <a:off x="8374410" y="4773733"/>
            <a:ext cx="3316302" cy="113851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38100" dir="8100000" algn="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: Rounded Corners 30"/>
          <p:cNvSpPr/>
          <p:nvPr/>
        </p:nvSpPr>
        <p:spPr>
          <a:xfrm flipH="1">
            <a:off x="4762501" y="4773733"/>
            <a:ext cx="3316302" cy="113851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38100" dir="8100000" algn="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: Rounded Corners 28"/>
          <p:cNvSpPr/>
          <p:nvPr/>
        </p:nvSpPr>
        <p:spPr>
          <a:xfrm flipH="1">
            <a:off x="8374410" y="3386871"/>
            <a:ext cx="3316302" cy="113851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38100" dir="8100000" algn="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: Rounded Corners 27"/>
          <p:cNvSpPr/>
          <p:nvPr/>
        </p:nvSpPr>
        <p:spPr>
          <a:xfrm flipH="1">
            <a:off x="4762501" y="3386871"/>
            <a:ext cx="3316302" cy="1138516"/>
          </a:xfrm>
          <a:prstGeom prst="roundRect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254000" dist="38100" dir="8100000" algn="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9248271" y="3618081"/>
            <a:ext cx="1731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10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Peso Ligero</a:t>
            </a:r>
            <a:endParaRPr lang="id-ID" sz="1200" b="1" spc="100" dirty="0">
              <a:solidFill>
                <a:schemeClr val="bg1">
                  <a:lumMod val="65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628071" y="5002715"/>
            <a:ext cx="1731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100" dirty="0" err="1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Botón</a:t>
            </a:r>
            <a:r>
              <a:rPr lang="en-US" sz="1200" b="1" spc="10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 </a:t>
            </a:r>
            <a:r>
              <a:rPr lang="en-US" sz="1200" b="1" spc="100" dirty="0" err="1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Compartir</a:t>
            </a:r>
            <a:endParaRPr lang="id-ID" sz="1200" b="1" spc="100" dirty="0">
              <a:solidFill>
                <a:schemeClr val="bg1">
                  <a:lumMod val="65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48271" y="5002715"/>
            <a:ext cx="1731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10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Bluetooth</a:t>
            </a:r>
            <a:endParaRPr lang="id-ID" sz="1200" b="1" spc="100" dirty="0">
              <a:solidFill>
                <a:schemeClr val="bg1">
                  <a:lumMod val="65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4992279" y="3673381"/>
            <a:ext cx="635791" cy="575420"/>
            <a:chOff x="697353" y="4513150"/>
            <a:chExt cx="1038675" cy="940047"/>
          </a:xfrm>
        </p:grpSpPr>
        <p:sp>
          <p:nvSpPr>
            <p:cNvPr id="33" name="TextBox 32"/>
            <p:cNvSpPr txBox="1"/>
            <p:nvPr/>
          </p:nvSpPr>
          <p:spPr>
            <a:xfrm>
              <a:off x="697353" y="4743654"/>
              <a:ext cx="1038675" cy="5028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01</a:t>
              </a:r>
            </a:p>
          </p:txBody>
        </p:sp>
        <p:sp>
          <p:nvSpPr>
            <p:cNvPr id="34" name="Freeform: Shape 33"/>
            <p:cNvSpPr/>
            <p:nvPr/>
          </p:nvSpPr>
          <p:spPr>
            <a:xfrm>
              <a:off x="746667" y="4513150"/>
              <a:ext cx="940047" cy="940047"/>
            </a:xfrm>
            <a:custGeom>
              <a:avLst/>
              <a:gdLst>
                <a:gd name="connsiteX0" fmla="*/ 0 w 2730500"/>
                <a:gd name="connsiteY0" fmla="*/ 0 h 2730500"/>
                <a:gd name="connsiteX1" fmla="*/ 2730500 w 2730500"/>
                <a:gd name="connsiteY1" fmla="*/ 0 h 2730500"/>
                <a:gd name="connsiteX2" fmla="*/ 2730500 w 2730500"/>
                <a:gd name="connsiteY2" fmla="*/ 672834 h 2730500"/>
                <a:gd name="connsiteX3" fmla="*/ 2606675 w 2730500"/>
                <a:gd name="connsiteY3" fmla="*/ 672834 h 2730500"/>
                <a:gd name="connsiteX4" fmla="*/ 2606675 w 2730500"/>
                <a:gd name="connsiteY4" fmla="*/ 116870 h 2730500"/>
                <a:gd name="connsiteX5" fmla="*/ 123826 w 2730500"/>
                <a:gd name="connsiteY5" fmla="*/ 116870 h 2730500"/>
                <a:gd name="connsiteX6" fmla="*/ 123826 w 2730500"/>
                <a:gd name="connsiteY6" fmla="*/ 2613630 h 2730500"/>
                <a:gd name="connsiteX7" fmla="*/ 2606675 w 2730500"/>
                <a:gd name="connsiteY7" fmla="*/ 2613630 h 2730500"/>
                <a:gd name="connsiteX8" fmla="*/ 2606675 w 2730500"/>
                <a:gd name="connsiteY8" fmla="*/ 2066205 h 2730500"/>
                <a:gd name="connsiteX9" fmla="*/ 2730500 w 2730500"/>
                <a:gd name="connsiteY9" fmla="*/ 2066205 h 2730500"/>
                <a:gd name="connsiteX10" fmla="*/ 2730500 w 2730500"/>
                <a:gd name="connsiteY10" fmla="*/ 2730500 h 2730500"/>
                <a:gd name="connsiteX11" fmla="*/ 0 w 2730500"/>
                <a:gd name="connsiteY11" fmla="*/ 2730500 h 273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0500" h="2730500">
                  <a:moveTo>
                    <a:pt x="0" y="0"/>
                  </a:moveTo>
                  <a:lnTo>
                    <a:pt x="2730500" y="0"/>
                  </a:lnTo>
                  <a:lnTo>
                    <a:pt x="2730500" y="672834"/>
                  </a:lnTo>
                  <a:lnTo>
                    <a:pt x="2606675" y="672834"/>
                  </a:lnTo>
                  <a:lnTo>
                    <a:pt x="2606675" y="116870"/>
                  </a:lnTo>
                  <a:lnTo>
                    <a:pt x="123826" y="116870"/>
                  </a:lnTo>
                  <a:lnTo>
                    <a:pt x="123826" y="2613630"/>
                  </a:lnTo>
                  <a:lnTo>
                    <a:pt x="2606675" y="2613630"/>
                  </a:lnTo>
                  <a:lnTo>
                    <a:pt x="2606675" y="2066205"/>
                  </a:lnTo>
                  <a:lnTo>
                    <a:pt x="2730500" y="2066205"/>
                  </a:lnTo>
                  <a:lnTo>
                    <a:pt x="2730500" y="2730500"/>
                  </a:lnTo>
                  <a:lnTo>
                    <a:pt x="0" y="27305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00" b="1">
                <a:latin typeface="Montserrat Light" panose="00000400000000000000" pitchFamily="50" charset="0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5628071" y="3618081"/>
            <a:ext cx="1731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100" dirty="0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Carga </a:t>
            </a:r>
            <a:r>
              <a:rPr lang="en-US" sz="1200" b="1" spc="100" dirty="0" err="1">
                <a:solidFill>
                  <a:schemeClr val="bg1">
                    <a:lumMod val="65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Rápida</a:t>
            </a:r>
            <a:endParaRPr lang="id-ID" sz="1200" b="1" spc="100" dirty="0">
              <a:solidFill>
                <a:schemeClr val="bg1">
                  <a:lumMod val="65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628070" y="3891528"/>
            <a:ext cx="2285497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 tation ullamcorper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4992279" y="5055040"/>
            <a:ext cx="635791" cy="575420"/>
            <a:chOff x="697353" y="4513150"/>
            <a:chExt cx="1038675" cy="940047"/>
          </a:xfrm>
        </p:grpSpPr>
        <p:sp>
          <p:nvSpPr>
            <p:cNvPr id="39" name="TextBox 38"/>
            <p:cNvSpPr txBox="1"/>
            <p:nvPr/>
          </p:nvSpPr>
          <p:spPr>
            <a:xfrm>
              <a:off x="697353" y="4743654"/>
              <a:ext cx="1038675" cy="5028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0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2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endParaRPr>
            </a:p>
          </p:txBody>
        </p:sp>
        <p:sp>
          <p:nvSpPr>
            <p:cNvPr id="40" name="Freeform: Shape 39"/>
            <p:cNvSpPr/>
            <p:nvPr/>
          </p:nvSpPr>
          <p:spPr>
            <a:xfrm>
              <a:off x="746667" y="4513150"/>
              <a:ext cx="940047" cy="940047"/>
            </a:xfrm>
            <a:custGeom>
              <a:avLst/>
              <a:gdLst>
                <a:gd name="connsiteX0" fmla="*/ 0 w 2730500"/>
                <a:gd name="connsiteY0" fmla="*/ 0 h 2730500"/>
                <a:gd name="connsiteX1" fmla="*/ 2730500 w 2730500"/>
                <a:gd name="connsiteY1" fmla="*/ 0 h 2730500"/>
                <a:gd name="connsiteX2" fmla="*/ 2730500 w 2730500"/>
                <a:gd name="connsiteY2" fmla="*/ 672834 h 2730500"/>
                <a:gd name="connsiteX3" fmla="*/ 2606675 w 2730500"/>
                <a:gd name="connsiteY3" fmla="*/ 672834 h 2730500"/>
                <a:gd name="connsiteX4" fmla="*/ 2606675 w 2730500"/>
                <a:gd name="connsiteY4" fmla="*/ 116870 h 2730500"/>
                <a:gd name="connsiteX5" fmla="*/ 123826 w 2730500"/>
                <a:gd name="connsiteY5" fmla="*/ 116870 h 2730500"/>
                <a:gd name="connsiteX6" fmla="*/ 123826 w 2730500"/>
                <a:gd name="connsiteY6" fmla="*/ 2613630 h 2730500"/>
                <a:gd name="connsiteX7" fmla="*/ 2606675 w 2730500"/>
                <a:gd name="connsiteY7" fmla="*/ 2613630 h 2730500"/>
                <a:gd name="connsiteX8" fmla="*/ 2606675 w 2730500"/>
                <a:gd name="connsiteY8" fmla="*/ 2066205 h 2730500"/>
                <a:gd name="connsiteX9" fmla="*/ 2730500 w 2730500"/>
                <a:gd name="connsiteY9" fmla="*/ 2066205 h 2730500"/>
                <a:gd name="connsiteX10" fmla="*/ 2730500 w 2730500"/>
                <a:gd name="connsiteY10" fmla="*/ 2730500 h 2730500"/>
                <a:gd name="connsiteX11" fmla="*/ 0 w 2730500"/>
                <a:gd name="connsiteY11" fmla="*/ 2730500 h 273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0500" h="2730500">
                  <a:moveTo>
                    <a:pt x="0" y="0"/>
                  </a:moveTo>
                  <a:lnTo>
                    <a:pt x="2730500" y="0"/>
                  </a:lnTo>
                  <a:lnTo>
                    <a:pt x="2730500" y="672834"/>
                  </a:lnTo>
                  <a:lnTo>
                    <a:pt x="2606675" y="672834"/>
                  </a:lnTo>
                  <a:lnTo>
                    <a:pt x="2606675" y="116870"/>
                  </a:lnTo>
                  <a:lnTo>
                    <a:pt x="123826" y="116870"/>
                  </a:lnTo>
                  <a:lnTo>
                    <a:pt x="123826" y="2613630"/>
                  </a:lnTo>
                  <a:lnTo>
                    <a:pt x="2606675" y="2613630"/>
                  </a:lnTo>
                  <a:lnTo>
                    <a:pt x="2606675" y="2066205"/>
                  </a:lnTo>
                  <a:lnTo>
                    <a:pt x="2730500" y="2066205"/>
                  </a:lnTo>
                  <a:lnTo>
                    <a:pt x="2730500" y="2730500"/>
                  </a:lnTo>
                  <a:lnTo>
                    <a:pt x="0" y="273050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00" b="1">
                <a:latin typeface="Montserrat Light" panose="00000400000000000000" pitchFamily="50" charset="0"/>
              </a:endParaRPr>
            </a:p>
          </p:txBody>
        </p:sp>
      </p:grpSp>
      <p:sp>
        <p:nvSpPr>
          <p:cNvPr id="42" name="Rectangle 41"/>
          <p:cNvSpPr/>
          <p:nvPr/>
        </p:nvSpPr>
        <p:spPr>
          <a:xfrm>
            <a:off x="5628070" y="5273187"/>
            <a:ext cx="2191829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 tation ullamcorper</a:t>
            </a:r>
          </a:p>
        </p:txBody>
      </p:sp>
      <p:grpSp>
        <p:nvGrpSpPr>
          <p:cNvPr id="43" name="Group 42"/>
          <p:cNvGrpSpPr/>
          <p:nvPr/>
        </p:nvGrpSpPr>
        <p:grpSpPr>
          <a:xfrm>
            <a:off x="8612481" y="3673381"/>
            <a:ext cx="635791" cy="575420"/>
            <a:chOff x="697353" y="4513150"/>
            <a:chExt cx="1038675" cy="940047"/>
          </a:xfrm>
        </p:grpSpPr>
        <p:sp>
          <p:nvSpPr>
            <p:cNvPr id="44" name="TextBox 43"/>
            <p:cNvSpPr txBox="1"/>
            <p:nvPr/>
          </p:nvSpPr>
          <p:spPr>
            <a:xfrm>
              <a:off x="697353" y="4743654"/>
              <a:ext cx="1038675" cy="5028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0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3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endParaRPr>
            </a:p>
          </p:txBody>
        </p:sp>
        <p:sp>
          <p:nvSpPr>
            <p:cNvPr id="45" name="Freeform: Shape 44"/>
            <p:cNvSpPr/>
            <p:nvPr/>
          </p:nvSpPr>
          <p:spPr>
            <a:xfrm>
              <a:off x="746667" y="4513150"/>
              <a:ext cx="940047" cy="940047"/>
            </a:xfrm>
            <a:custGeom>
              <a:avLst/>
              <a:gdLst>
                <a:gd name="connsiteX0" fmla="*/ 0 w 2730500"/>
                <a:gd name="connsiteY0" fmla="*/ 0 h 2730500"/>
                <a:gd name="connsiteX1" fmla="*/ 2730500 w 2730500"/>
                <a:gd name="connsiteY1" fmla="*/ 0 h 2730500"/>
                <a:gd name="connsiteX2" fmla="*/ 2730500 w 2730500"/>
                <a:gd name="connsiteY2" fmla="*/ 672834 h 2730500"/>
                <a:gd name="connsiteX3" fmla="*/ 2606675 w 2730500"/>
                <a:gd name="connsiteY3" fmla="*/ 672834 h 2730500"/>
                <a:gd name="connsiteX4" fmla="*/ 2606675 w 2730500"/>
                <a:gd name="connsiteY4" fmla="*/ 116870 h 2730500"/>
                <a:gd name="connsiteX5" fmla="*/ 123826 w 2730500"/>
                <a:gd name="connsiteY5" fmla="*/ 116870 h 2730500"/>
                <a:gd name="connsiteX6" fmla="*/ 123826 w 2730500"/>
                <a:gd name="connsiteY6" fmla="*/ 2613630 h 2730500"/>
                <a:gd name="connsiteX7" fmla="*/ 2606675 w 2730500"/>
                <a:gd name="connsiteY7" fmla="*/ 2613630 h 2730500"/>
                <a:gd name="connsiteX8" fmla="*/ 2606675 w 2730500"/>
                <a:gd name="connsiteY8" fmla="*/ 2066205 h 2730500"/>
                <a:gd name="connsiteX9" fmla="*/ 2730500 w 2730500"/>
                <a:gd name="connsiteY9" fmla="*/ 2066205 h 2730500"/>
                <a:gd name="connsiteX10" fmla="*/ 2730500 w 2730500"/>
                <a:gd name="connsiteY10" fmla="*/ 2730500 h 2730500"/>
                <a:gd name="connsiteX11" fmla="*/ 0 w 2730500"/>
                <a:gd name="connsiteY11" fmla="*/ 2730500 h 273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0500" h="2730500">
                  <a:moveTo>
                    <a:pt x="0" y="0"/>
                  </a:moveTo>
                  <a:lnTo>
                    <a:pt x="2730500" y="0"/>
                  </a:lnTo>
                  <a:lnTo>
                    <a:pt x="2730500" y="672834"/>
                  </a:lnTo>
                  <a:lnTo>
                    <a:pt x="2606675" y="672834"/>
                  </a:lnTo>
                  <a:lnTo>
                    <a:pt x="2606675" y="116870"/>
                  </a:lnTo>
                  <a:lnTo>
                    <a:pt x="123826" y="116870"/>
                  </a:lnTo>
                  <a:lnTo>
                    <a:pt x="123826" y="2613630"/>
                  </a:lnTo>
                  <a:lnTo>
                    <a:pt x="2606675" y="2613630"/>
                  </a:lnTo>
                  <a:lnTo>
                    <a:pt x="2606675" y="2066205"/>
                  </a:lnTo>
                  <a:lnTo>
                    <a:pt x="2730500" y="2066205"/>
                  </a:lnTo>
                  <a:lnTo>
                    <a:pt x="2730500" y="2730500"/>
                  </a:lnTo>
                  <a:lnTo>
                    <a:pt x="0" y="273050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00" b="1">
                <a:latin typeface="Montserrat Light" panose="00000400000000000000" pitchFamily="50" charset="0"/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9248272" y="3891528"/>
            <a:ext cx="2191829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 tation ullamcorper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8612481" y="5055040"/>
            <a:ext cx="635791" cy="575420"/>
            <a:chOff x="697353" y="4513150"/>
            <a:chExt cx="1038675" cy="940047"/>
          </a:xfrm>
        </p:grpSpPr>
        <p:sp>
          <p:nvSpPr>
            <p:cNvPr id="49" name="TextBox 48"/>
            <p:cNvSpPr txBox="1"/>
            <p:nvPr/>
          </p:nvSpPr>
          <p:spPr>
            <a:xfrm>
              <a:off x="697353" y="4743654"/>
              <a:ext cx="1038675" cy="50280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id-ID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0</a:t>
              </a:r>
              <a:r>
                <a:rPr lang="en-US" sz="1400" b="1" dirty="0">
                  <a:solidFill>
                    <a:schemeClr val="bg1">
                      <a:lumMod val="50000"/>
                    </a:schemeClr>
                  </a:solidFill>
                  <a:latin typeface="Montserrat Light" panose="00000400000000000000" pitchFamily="50" charset="0"/>
                  <a:ea typeface="Roboto Condensed" panose="02000000000000000000" pitchFamily="2" charset="0"/>
                </a:rPr>
                <a:t>4</a:t>
              </a:r>
              <a:endParaRPr lang="id-ID" sz="1400" b="1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endParaRPr>
            </a:p>
          </p:txBody>
        </p:sp>
        <p:sp>
          <p:nvSpPr>
            <p:cNvPr id="50" name="Freeform: Shape 49"/>
            <p:cNvSpPr/>
            <p:nvPr/>
          </p:nvSpPr>
          <p:spPr>
            <a:xfrm>
              <a:off x="746667" y="4513150"/>
              <a:ext cx="940047" cy="940047"/>
            </a:xfrm>
            <a:custGeom>
              <a:avLst/>
              <a:gdLst>
                <a:gd name="connsiteX0" fmla="*/ 0 w 2730500"/>
                <a:gd name="connsiteY0" fmla="*/ 0 h 2730500"/>
                <a:gd name="connsiteX1" fmla="*/ 2730500 w 2730500"/>
                <a:gd name="connsiteY1" fmla="*/ 0 h 2730500"/>
                <a:gd name="connsiteX2" fmla="*/ 2730500 w 2730500"/>
                <a:gd name="connsiteY2" fmla="*/ 672834 h 2730500"/>
                <a:gd name="connsiteX3" fmla="*/ 2606675 w 2730500"/>
                <a:gd name="connsiteY3" fmla="*/ 672834 h 2730500"/>
                <a:gd name="connsiteX4" fmla="*/ 2606675 w 2730500"/>
                <a:gd name="connsiteY4" fmla="*/ 116870 h 2730500"/>
                <a:gd name="connsiteX5" fmla="*/ 123826 w 2730500"/>
                <a:gd name="connsiteY5" fmla="*/ 116870 h 2730500"/>
                <a:gd name="connsiteX6" fmla="*/ 123826 w 2730500"/>
                <a:gd name="connsiteY6" fmla="*/ 2613630 h 2730500"/>
                <a:gd name="connsiteX7" fmla="*/ 2606675 w 2730500"/>
                <a:gd name="connsiteY7" fmla="*/ 2613630 h 2730500"/>
                <a:gd name="connsiteX8" fmla="*/ 2606675 w 2730500"/>
                <a:gd name="connsiteY8" fmla="*/ 2066205 h 2730500"/>
                <a:gd name="connsiteX9" fmla="*/ 2730500 w 2730500"/>
                <a:gd name="connsiteY9" fmla="*/ 2066205 h 2730500"/>
                <a:gd name="connsiteX10" fmla="*/ 2730500 w 2730500"/>
                <a:gd name="connsiteY10" fmla="*/ 2730500 h 2730500"/>
                <a:gd name="connsiteX11" fmla="*/ 0 w 2730500"/>
                <a:gd name="connsiteY11" fmla="*/ 2730500 h 273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30500" h="2730500">
                  <a:moveTo>
                    <a:pt x="0" y="0"/>
                  </a:moveTo>
                  <a:lnTo>
                    <a:pt x="2730500" y="0"/>
                  </a:lnTo>
                  <a:lnTo>
                    <a:pt x="2730500" y="672834"/>
                  </a:lnTo>
                  <a:lnTo>
                    <a:pt x="2606675" y="672834"/>
                  </a:lnTo>
                  <a:lnTo>
                    <a:pt x="2606675" y="116870"/>
                  </a:lnTo>
                  <a:lnTo>
                    <a:pt x="123826" y="116870"/>
                  </a:lnTo>
                  <a:lnTo>
                    <a:pt x="123826" y="2613630"/>
                  </a:lnTo>
                  <a:lnTo>
                    <a:pt x="2606675" y="2613630"/>
                  </a:lnTo>
                  <a:lnTo>
                    <a:pt x="2606675" y="2066205"/>
                  </a:lnTo>
                  <a:lnTo>
                    <a:pt x="2730500" y="2066205"/>
                  </a:lnTo>
                  <a:lnTo>
                    <a:pt x="2730500" y="2730500"/>
                  </a:lnTo>
                  <a:lnTo>
                    <a:pt x="0" y="273050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00" b="1">
                <a:latin typeface="Montserrat Light" panose="00000400000000000000" pitchFamily="50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9248272" y="5273187"/>
            <a:ext cx="2191829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 tation ullamcorper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628236" y="5446397"/>
            <a:ext cx="736523" cy="736523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241300" sx="102000" sy="102000" algn="ctr" rotWithShape="0">
              <a:schemeClr val="tx1">
                <a:lumMod val="85000"/>
                <a:lumOff val="1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1" name="AutoShape 117"/>
          <p:cNvSpPr>
            <a:spLocks/>
          </p:cNvSpPr>
          <p:nvPr/>
        </p:nvSpPr>
        <p:spPr bwMode="auto">
          <a:xfrm>
            <a:off x="3868089" y="5718297"/>
            <a:ext cx="256817" cy="192722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sym typeface="Gill Sans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33480" y="5446397"/>
            <a:ext cx="2614985" cy="7792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defRPr/>
            </a:pPr>
            <a:r>
              <a:rPr lang="es-419" sz="1000" dirty="0">
                <a:solidFill>
                  <a:schemeClr val="bg1">
                    <a:lumMod val="9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Microsoft ha estado trabajando en hacer el control más sostenible, incluyendo el uso de plásticos reciclados en la fabricación de sus controles.</a:t>
            </a:r>
            <a:endParaRPr lang="id-ID" sz="1000" dirty="0">
              <a:solidFill>
                <a:schemeClr val="bg1">
                  <a:lumMod val="9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1" name="Straight Connector 50"/>
          <p:cNvCxnSpPr>
            <a:cxnSpLocks/>
          </p:cNvCxnSpPr>
          <p:nvPr/>
        </p:nvCxnSpPr>
        <p:spPr>
          <a:xfrm flipH="1">
            <a:off x="8013701" y="1746564"/>
            <a:ext cx="326389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7679C7FA-83F8-4ED4-8102-C0F3D4EF695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30785974"/>
                  </p:ext>
                </p:extLst>
              </p:nvPr>
            </p:nvGraphicFramePr>
            <p:xfrm>
              <a:off x="132466" y="-430806"/>
              <a:ext cx="5034915" cy="578083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5034915" cy="5780830"/>
                    </a:xfrm>
                    <a:prstGeom prst="rect">
                      <a:avLst/>
                    </a:prstGeom>
                  </am3d:spPr>
                  <am3d:camera>
                    <am3d:pos x="0" y="0" z="6124637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426873" d="1000000"/>
                    <am3d:preTrans dx="-5219360" dy="-10926762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2167865" ay="-2634411" az="-1611119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743249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7679C7FA-83F8-4ED4-8102-C0F3D4EF695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2466" y="-430806"/>
                <a:ext cx="5034915" cy="578083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22183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20"/>
          <p:cNvSpPr/>
          <p:nvPr/>
        </p:nvSpPr>
        <p:spPr>
          <a:xfrm rot="2700000">
            <a:off x="5594751" y="3610625"/>
            <a:ext cx="889586" cy="889586"/>
          </a:xfrm>
          <a:prstGeom prst="roundRect">
            <a:avLst>
              <a:gd name="adj" fmla="val 19654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>
            <a:outerShdw blurRad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1" name="Rectangle: Rounded Corners 10"/>
          <p:cNvSpPr/>
          <p:nvPr/>
        </p:nvSpPr>
        <p:spPr>
          <a:xfrm>
            <a:off x="2885065" y="3122282"/>
            <a:ext cx="8616043" cy="2181105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6" name="Rectangle: Rounded Corners 35"/>
          <p:cNvSpPr/>
          <p:nvPr/>
        </p:nvSpPr>
        <p:spPr>
          <a:xfrm rot="2178166">
            <a:off x="1069919" y="1473145"/>
            <a:ext cx="3640572" cy="3640570"/>
          </a:xfrm>
          <a:prstGeom prst="roundRect">
            <a:avLst>
              <a:gd name="adj" fmla="val 18540"/>
            </a:avLst>
          </a:prstGeom>
          <a:solidFill>
            <a:schemeClr val="accent2">
              <a:alpha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5" name="Rectangle: Rounded Corners 34"/>
          <p:cNvSpPr/>
          <p:nvPr/>
        </p:nvSpPr>
        <p:spPr>
          <a:xfrm rot="1321640">
            <a:off x="1068860" y="1472087"/>
            <a:ext cx="3640572" cy="3640570"/>
          </a:xfrm>
          <a:prstGeom prst="roundRect">
            <a:avLst>
              <a:gd name="adj" fmla="val 18540"/>
            </a:avLst>
          </a:prstGeom>
          <a:solidFill>
            <a:schemeClr val="accent2">
              <a:alpha val="5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4" name="Rectangle: Rounded Corners 33"/>
          <p:cNvSpPr/>
          <p:nvPr/>
        </p:nvSpPr>
        <p:spPr>
          <a:xfrm rot="2700000">
            <a:off x="1094991" y="1498220"/>
            <a:ext cx="3588308" cy="3588306"/>
          </a:xfrm>
          <a:prstGeom prst="roundRect">
            <a:avLst>
              <a:gd name="adj" fmla="val 19654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>
            <a:outerShdw blurRad="127000" dist="635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6532157" y="1855230"/>
            <a:ext cx="299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Innovación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Montserrat Light" panose="00000400000000000000" pitchFamily="50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855004" y="3990600"/>
            <a:ext cx="3923204" cy="822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s-419" sz="1100" b="1" spc="5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Además de las consolas Xbox, este control es compatible con PC, dispositivos Android, y iOS, proporcionando una experiencia de juego fluida en múltiples plataformas</a:t>
            </a:r>
            <a:endParaRPr lang="en-US" sz="1000" spc="5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55004" y="3652046"/>
            <a:ext cx="385251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s-MX" sz="1600" b="1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Compatibilidad al Máximo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Montserrat Light" panose="00000400000000000000" pitchFamily="50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04578" y="2607713"/>
            <a:ext cx="36471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Pesa solo 287 </a:t>
            </a:r>
            <a:r>
              <a:rPr lang="en-US" sz="1400" spc="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rPr>
              <a:t>gramos</a:t>
            </a:r>
            <a:endParaRPr lang="en-US" sz="1400" spc="600" dirty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</a:endParaRP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 flipH="1">
            <a:off x="9821442" y="2209173"/>
            <a:ext cx="237055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5816345" y="3843246"/>
            <a:ext cx="446400" cy="418214"/>
            <a:chOff x="5368132" y="3540125"/>
            <a:chExt cx="465138" cy="435769"/>
          </a:xfrm>
          <a:solidFill>
            <a:schemeClr val="bg1">
              <a:lumMod val="75000"/>
            </a:schemeClr>
          </a:solidFill>
        </p:grpSpPr>
        <p:sp>
          <p:nvSpPr>
            <p:cNvPr id="19" name="AutoShape 110"/>
            <p:cNvSpPr>
              <a:spLocks/>
            </p:cNvSpPr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0" name="AutoShape 111"/>
            <p:cNvSpPr>
              <a:spLocks/>
            </p:cNvSpPr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BE2125E2-8AC4-6E82-C5E0-716212E495F4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659084728"/>
                  </p:ext>
                </p:extLst>
              </p:nvPr>
            </p:nvGraphicFramePr>
            <p:xfrm>
              <a:off x="814552" y="1019898"/>
              <a:ext cx="3818778" cy="4123518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3818778" cy="4123518"/>
                    </a:xfrm>
                    <a:prstGeom prst="rect">
                      <a:avLst/>
                    </a:prstGeom>
                  </am3d:spPr>
                  <am3d:camera>
                    <am3d:pos x="-818410" y="-1823545" z="61246376"/>
                    <am3d:up dx="0" dy="36000000" dz="0"/>
                    <am3d:lookAt x="-818410" y="-1823545" z="0"/>
                    <am3d:perspective fov="2099444"/>
                  </am3d:camera>
                  <am3d:trans>
                    <am3d:meterPerModelUnit n="6426873" d="1000000"/>
                    <am3d:preTrans dx="-5219360" dy="-10926762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8260858" ay="-2846997" az="-8768830"/>
                    <am3d:postTrans dx="0" dy="0" dz="0"/>
                  </am3d:trans>
                  <am3d:raster rName="Office3DRenderer" rVer="16.0.8326">
                    <am3d:blip r:embed="rId4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BE2125E2-8AC4-6E82-C5E0-716212E495F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14552" y="1019898"/>
                <a:ext cx="3818778" cy="412351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119024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 rot="10800000">
            <a:off x="6306355" y="1"/>
            <a:ext cx="5089422" cy="5727762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Rectangle: Rounded Corners 2"/>
          <p:cNvSpPr/>
          <p:nvPr/>
        </p:nvSpPr>
        <p:spPr>
          <a:xfrm>
            <a:off x="466725" y="1428751"/>
            <a:ext cx="11258550" cy="4852036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66955" y="1684024"/>
            <a:ext cx="57166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Superficies </a:t>
            </a:r>
            <a:r>
              <a:rPr lang="en-US" sz="32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Antideslizantes</a:t>
            </a:r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 	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5431" y="2949463"/>
            <a:ext cx="4967671" cy="636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s-419" sz="1100" spc="5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 control cuenta con superficies antideslizantes en los agarres y los gatillos. Estas texturas ayudan a mantener un control firme, incluso durante sesiones de juego intensas</a:t>
            </a:r>
            <a:endParaRPr lang="en-US" sz="1000" spc="5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Rectangle: Rounded Corners 19"/>
          <p:cNvSpPr/>
          <p:nvPr/>
        </p:nvSpPr>
        <p:spPr>
          <a:xfrm>
            <a:off x="4099318" y="3976130"/>
            <a:ext cx="506948" cy="506948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Rectangle: Rounded Corners 24"/>
          <p:cNvSpPr/>
          <p:nvPr/>
        </p:nvSpPr>
        <p:spPr>
          <a:xfrm>
            <a:off x="1634294" y="3976350"/>
            <a:ext cx="506948" cy="506948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851568" y="5099949"/>
            <a:ext cx="2072401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430988" y="4808801"/>
            <a:ext cx="18806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00" dirty="0" err="1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Patrón</a:t>
            </a:r>
            <a:r>
              <a:rPr lang="en-US" sz="1200" b="1" spc="100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 </a:t>
            </a:r>
            <a:r>
              <a:rPr lang="en-US" sz="1200" b="1" spc="100" dirty="0" err="1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Geométrico</a:t>
            </a:r>
            <a:endParaRPr lang="id-ID" sz="1200" b="1" spc="100" dirty="0">
              <a:solidFill>
                <a:schemeClr val="bg1">
                  <a:lumMod val="50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97890" y="4808801"/>
            <a:ext cx="18486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spc="100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D-Pad </a:t>
            </a:r>
            <a:r>
              <a:rPr lang="en-US" sz="1200" b="1" spc="100" dirty="0" err="1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</a:rPr>
              <a:t>Texturizado</a:t>
            </a:r>
            <a:endParaRPr lang="id-ID" sz="1200" b="1" spc="100" dirty="0">
              <a:solidFill>
                <a:schemeClr val="bg1">
                  <a:lumMod val="50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316592" y="5099949"/>
            <a:ext cx="2072401" cy="44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4000"/>
              </a:lnSpc>
              <a:defRPr/>
            </a:pPr>
            <a:r>
              <a:rPr lang="id-ID" sz="1000" dirty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Ut wisi enim ad minim veniam, quis nostrud exerci</a:t>
            </a:r>
          </a:p>
        </p:txBody>
      </p:sp>
      <p:cxnSp>
        <p:nvCxnSpPr>
          <p:cNvPr id="33" name="Straight Connector 32"/>
          <p:cNvCxnSpPr>
            <a:cxnSpLocks/>
          </p:cNvCxnSpPr>
          <p:nvPr/>
        </p:nvCxnSpPr>
        <p:spPr>
          <a:xfrm flipH="1">
            <a:off x="466725" y="2597181"/>
            <a:ext cx="1167569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áfico 6" descr="Herramientas con relleno sólido">
            <a:extLst>
              <a:ext uri="{FF2B5EF4-FFF2-40B4-BE49-F238E27FC236}">
                <a16:creationId xmlns:a16="http://schemas.microsoft.com/office/drawing/2014/main" id="{BED9790C-9393-8A84-FBEF-735045AF3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36507" y="4078563"/>
            <a:ext cx="302523" cy="302523"/>
          </a:xfrm>
          <a:prstGeom prst="rect">
            <a:avLst/>
          </a:prstGeom>
        </p:spPr>
      </p:pic>
      <p:pic>
        <p:nvPicPr>
          <p:cNvPr id="9" name="Gráfico 8" descr="Clave con relleno sólido">
            <a:extLst>
              <a:ext uri="{FF2B5EF4-FFF2-40B4-BE49-F238E27FC236}">
                <a16:creationId xmlns:a16="http://schemas.microsoft.com/office/drawing/2014/main" id="{BFFA336B-C6DB-7936-CF7D-C3BBDB30F1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85253" y="4062065"/>
            <a:ext cx="335079" cy="335079"/>
          </a:xfrm>
          <a:prstGeom prst="rect">
            <a:avLst/>
          </a:prstGeom>
        </p:spPr>
      </p:pic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2327D4C5-0F23-1D85-A328-2042850D6318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019448617"/>
                  </p:ext>
                </p:extLst>
              </p:nvPr>
            </p:nvGraphicFramePr>
            <p:xfrm>
              <a:off x="6298575" y="875727"/>
              <a:ext cx="5117991" cy="4852035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5117991" cy="4852035"/>
                    </a:xfrm>
                    <a:prstGeom prst="rect">
                      <a:avLst/>
                    </a:prstGeom>
                  </am3d:spPr>
                  <am3d:camera>
                    <am3d:pos x="145719" y="6076388" z="61246376"/>
                    <am3d:up dx="0" dy="36000000" dz="0"/>
                    <am3d:lookAt x="145719" y="6076388" z="0"/>
                    <am3d:perspective fov="798962"/>
                  </am3d:camera>
                  <am3d:trans>
                    <am3d:meterPerModelUnit n="6426873" d="1000000"/>
                    <am3d:preTrans dx="-6518481" dy="-15330305" dz="-1854768"/>
                    <am3d:scale>
                      <am3d:sx n="1000000" d="1000000"/>
                      <am3d:sy n="1000000" d="1000000"/>
                      <am3d:sz n="1000000" d="1000000"/>
                    </am3d:scale>
                    <am3d:rot ax="9373745" ay="-1214436" az="-10280168"/>
                    <am3d:postTrans dx="-1284924" dy="4408168" dz="0"/>
                  </am3d:trans>
                  <am3d:raster rName="Office3DRenderer" rVer="16.0.8326">
                    <am3d:blip r:embed="rId7"/>
                  </am3d:raster>
                  <am3d:winViewport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2" name="Modelo 3D 1" descr="Mando Inalámbrico Xbox-Blanco">
                <a:extLst>
                  <a:ext uri="{FF2B5EF4-FFF2-40B4-BE49-F238E27FC236}">
                    <a16:creationId xmlns:a16="http://schemas.microsoft.com/office/drawing/2014/main" id="{2327D4C5-0F23-1D85-A328-2042850D631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98575" y="875727"/>
                <a:ext cx="5117991" cy="485203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21445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: Rounded Corners 2">
            <a:extLst>
              <a:ext uri="{FF2B5EF4-FFF2-40B4-BE49-F238E27FC236}">
                <a16:creationId xmlns:a16="http://schemas.microsoft.com/office/drawing/2014/main" id="{8207AA07-B796-64C8-E7E9-7A4732EA3314}"/>
              </a:ext>
            </a:extLst>
          </p:cNvPr>
          <p:cNvSpPr/>
          <p:nvPr/>
        </p:nvSpPr>
        <p:spPr>
          <a:xfrm>
            <a:off x="426969" y="1419308"/>
            <a:ext cx="11258550" cy="4122751"/>
          </a:xfrm>
          <a:prstGeom prst="roundRect">
            <a:avLst>
              <a:gd name="adj" fmla="val 0"/>
            </a:avLst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2" name="Rectangle: Rounded Corners 93">
            <a:extLst>
              <a:ext uri="{FF2B5EF4-FFF2-40B4-BE49-F238E27FC236}">
                <a16:creationId xmlns:a16="http://schemas.microsoft.com/office/drawing/2014/main" id="{53CCA3C7-EBDF-0F93-24CC-505A05A0C0BA}"/>
              </a:ext>
            </a:extLst>
          </p:cNvPr>
          <p:cNvSpPr/>
          <p:nvPr/>
        </p:nvSpPr>
        <p:spPr>
          <a:xfrm>
            <a:off x="6903375" y="1055536"/>
            <a:ext cx="3981960" cy="2289424"/>
          </a:xfrm>
          <a:prstGeom prst="roundRect">
            <a:avLst>
              <a:gd name="adj" fmla="val 2130"/>
            </a:avLst>
          </a:prstGeom>
          <a:solidFill>
            <a:schemeClr val="bg1"/>
          </a:solidFill>
          <a:ln w="3175" cmpd="sng">
            <a:noFill/>
            <a:prstDash val="solid"/>
          </a:ln>
          <a:effectLst>
            <a:outerShdw blurRad="3175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Rectangle: Rounded Corners 93">
            <a:extLst>
              <a:ext uri="{FF2B5EF4-FFF2-40B4-BE49-F238E27FC236}">
                <a16:creationId xmlns:a16="http://schemas.microsoft.com/office/drawing/2014/main" id="{03BE91DC-F1DD-D805-3672-D323F1F5E3BF}"/>
              </a:ext>
            </a:extLst>
          </p:cNvPr>
          <p:cNvSpPr/>
          <p:nvPr/>
        </p:nvSpPr>
        <p:spPr>
          <a:xfrm>
            <a:off x="6903375" y="3429000"/>
            <a:ext cx="3981961" cy="2449551"/>
          </a:xfrm>
          <a:prstGeom prst="roundRect">
            <a:avLst>
              <a:gd name="adj" fmla="val 2130"/>
            </a:avLst>
          </a:prstGeom>
          <a:solidFill>
            <a:schemeClr val="bg1"/>
          </a:solidFill>
          <a:ln w="3175" cmpd="sng">
            <a:noFill/>
            <a:prstDash val="solid"/>
          </a:ln>
          <a:effectLst>
            <a:outerShdw blurRad="3175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0" name="Chart 41">
            <a:extLst>
              <a:ext uri="{FF2B5EF4-FFF2-40B4-BE49-F238E27FC236}">
                <a16:creationId xmlns:a16="http://schemas.microsoft.com/office/drawing/2014/main" id="{3752AB64-AA0D-086E-1FC2-D950F48199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7193404"/>
              </p:ext>
            </p:extLst>
          </p:nvPr>
        </p:nvGraphicFramePr>
        <p:xfrm>
          <a:off x="6933123" y="3572126"/>
          <a:ext cx="3952212" cy="2306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3" name="Chart 16">
            <a:extLst>
              <a:ext uri="{FF2B5EF4-FFF2-40B4-BE49-F238E27FC236}">
                <a16:creationId xmlns:a16="http://schemas.microsoft.com/office/drawing/2014/main" id="{B7F991FE-46E4-A319-1FA3-97732C7315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2984994"/>
              </p:ext>
            </p:extLst>
          </p:nvPr>
        </p:nvGraphicFramePr>
        <p:xfrm>
          <a:off x="7125205" y="1419309"/>
          <a:ext cx="3538298" cy="1925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5" name="TextBox 37">
            <a:extLst>
              <a:ext uri="{FF2B5EF4-FFF2-40B4-BE49-F238E27FC236}">
                <a16:creationId xmlns:a16="http://schemas.microsoft.com/office/drawing/2014/main" id="{135448E1-5BB0-648D-20FA-1E48E44FC34E}"/>
              </a:ext>
            </a:extLst>
          </p:cNvPr>
          <p:cNvSpPr txBox="1"/>
          <p:nvPr/>
        </p:nvSpPr>
        <p:spPr>
          <a:xfrm>
            <a:off x="426969" y="650607"/>
            <a:ext cx="25603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>
                <a:solidFill>
                  <a:schemeClr val="bg1">
                    <a:lumMod val="95000"/>
                  </a:schemeClr>
                </a:solidFill>
                <a:latin typeface="Montserrat Light" panose="00000400000000000000" pitchFamily="50" charset="0"/>
              </a:rPr>
              <a:t>Números</a:t>
            </a:r>
            <a:endParaRPr lang="en-US" sz="4000" dirty="0">
              <a:solidFill>
                <a:schemeClr val="bg1">
                  <a:lumMod val="95000"/>
                </a:schemeClr>
              </a:solidFill>
              <a:latin typeface="Montserrat Light" panose="00000400000000000000" pitchFamily="50" charset="0"/>
            </a:endParaRPr>
          </a:p>
        </p:txBody>
      </p:sp>
      <p:pic>
        <p:nvPicPr>
          <p:cNvPr id="51" name="Imagen 50" descr="Interfaz de usuario gráfica&#10;&#10;Descripción generada automáticamente">
            <a:extLst>
              <a:ext uri="{FF2B5EF4-FFF2-40B4-BE49-F238E27FC236}">
                <a16:creationId xmlns:a16="http://schemas.microsoft.com/office/drawing/2014/main" id="{C02E3DE3-B96E-F98E-3501-BD762D8678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4508" y="2070903"/>
            <a:ext cx="3037700" cy="30377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2" name="TextBox 38">
            <a:extLst>
              <a:ext uri="{FF2B5EF4-FFF2-40B4-BE49-F238E27FC236}">
                <a16:creationId xmlns:a16="http://schemas.microsoft.com/office/drawing/2014/main" id="{9A487EB0-13D0-D4AB-40BA-1887690C6785}"/>
              </a:ext>
            </a:extLst>
          </p:cNvPr>
          <p:cNvSpPr txBox="1"/>
          <p:nvPr/>
        </p:nvSpPr>
        <p:spPr>
          <a:xfrm>
            <a:off x="474676" y="2407395"/>
            <a:ext cx="3337975" cy="1875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0000"/>
              </a:lnSpc>
              <a:spcAft>
                <a:spcPts val="600"/>
              </a:spcAft>
            </a:pPr>
            <a:r>
              <a:rPr lang="es-419" sz="1100" b="1" spc="5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El nuevo control de juego es compatible con una amplia variedad de dispositivos, incluidos:</a:t>
            </a:r>
          </a:p>
          <a:p>
            <a:pPr marL="171450" indent="-17145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419" sz="1100" b="1" spc="5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PC: 85% de usuarios</a:t>
            </a:r>
          </a:p>
          <a:p>
            <a:pPr marL="171450" indent="-17145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419" sz="1100" b="1" spc="5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Dispositivos Android: 75% de usuarios</a:t>
            </a:r>
          </a:p>
          <a:p>
            <a:pPr marL="171450" indent="-17145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419" sz="1100" b="1" spc="5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Dispositivos iOS: 65% de usuarios</a:t>
            </a:r>
          </a:p>
          <a:p>
            <a:pPr marL="171450" indent="-171450" algn="just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419" sz="1100" b="1" spc="5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Consolas de última generación (PS5, Xbox Series X): 90% de usuarios</a:t>
            </a:r>
            <a:endParaRPr lang="en-US" sz="1000" spc="5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3" name="TextBox 39">
            <a:extLst>
              <a:ext uri="{FF2B5EF4-FFF2-40B4-BE49-F238E27FC236}">
                <a16:creationId xmlns:a16="http://schemas.microsoft.com/office/drawing/2014/main" id="{1707308D-AA07-A920-ED5B-252D33965180}"/>
              </a:ext>
            </a:extLst>
          </p:cNvPr>
          <p:cNvSpPr txBox="1"/>
          <p:nvPr/>
        </p:nvSpPr>
        <p:spPr>
          <a:xfrm>
            <a:off x="506481" y="1732349"/>
            <a:ext cx="385251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s-MX" sz="1600" b="1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Los usuarios son lo primero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Montserrat Light" panose="00000400000000000000" pitchFamily="50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4" name="TextBox 39">
            <a:extLst>
              <a:ext uri="{FF2B5EF4-FFF2-40B4-BE49-F238E27FC236}">
                <a16:creationId xmlns:a16="http://schemas.microsoft.com/office/drawing/2014/main" id="{86548DDA-C86E-54FD-7170-8E0DC6704AAA}"/>
              </a:ext>
            </a:extLst>
          </p:cNvPr>
          <p:cNvSpPr txBox="1"/>
          <p:nvPr/>
        </p:nvSpPr>
        <p:spPr>
          <a:xfrm>
            <a:off x="6903373" y="1079418"/>
            <a:ext cx="3981959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s-MX" sz="1600" b="1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Tipos de Usuarios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Montserrat Light" panose="00000400000000000000" pitchFamily="50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5" name="TextBox 39">
            <a:extLst>
              <a:ext uri="{FF2B5EF4-FFF2-40B4-BE49-F238E27FC236}">
                <a16:creationId xmlns:a16="http://schemas.microsoft.com/office/drawing/2014/main" id="{C1531730-79A5-FB59-E2DA-F9ACD61F4DC4}"/>
              </a:ext>
            </a:extLst>
          </p:cNvPr>
          <p:cNvSpPr txBox="1"/>
          <p:nvPr/>
        </p:nvSpPr>
        <p:spPr>
          <a:xfrm>
            <a:off x="6903374" y="3478640"/>
            <a:ext cx="3981959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s-MX" sz="1600" b="1" dirty="0">
                <a:solidFill>
                  <a:schemeClr val="bg1">
                    <a:lumMod val="50000"/>
                  </a:schemeClr>
                </a:solidFill>
                <a:latin typeface="Montserrat Light" panose="00000400000000000000" pitchFamily="50" charset="0"/>
                <a:ea typeface="Lato" panose="020F0502020204030203" pitchFamily="34" charset="0"/>
                <a:cs typeface="Lato" panose="020F0502020204030203" pitchFamily="34" charset="0"/>
              </a:rPr>
              <a:t>Rango de Edades</a:t>
            </a:r>
            <a:endParaRPr lang="en-US" sz="1600" b="1" dirty="0">
              <a:solidFill>
                <a:schemeClr val="bg1">
                  <a:lumMod val="50000"/>
                </a:schemeClr>
              </a:solidFill>
              <a:latin typeface="Montserrat Light" panose="00000400000000000000" pitchFamily="50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56" name="Straight Connector 11">
            <a:extLst>
              <a:ext uri="{FF2B5EF4-FFF2-40B4-BE49-F238E27FC236}">
                <a16:creationId xmlns:a16="http://schemas.microsoft.com/office/drawing/2014/main" id="{AFB47E09-DE7F-838E-80BE-58FDED815925}"/>
              </a:ext>
            </a:extLst>
          </p:cNvPr>
          <p:cNvCxnSpPr>
            <a:cxnSpLocks/>
          </p:cNvCxnSpPr>
          <p:nvPr/>
        </p:nvCxnSpPr>
        <p:spPr>
          <a:xfrm flipH="1">
            <a:off x="2987285" y="1055536"/>
            <a:ext cx="2370558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upo 82">
            <a:extLst>
              <a:ext uri="{FF2B5EF4-FFF2-40B4-BE49-F238E27FC236}">
                <a16:creationId xmlns:a16="http://schemas.microsoft.com/office/drawing/2014/main" id="{99FBAABA-9DBC-9F46-16C5-351E92E0A600}"/>
              </a:ext>
            </a:extLst>
          </p:cNvPr>
          <p:cNvGrpSpPr/>
          <p:nvPr/>
        </p:nvGrpSpPr>
        <p:grpSpPr>
          <a:xfrm>
            <a:off x="1847872" y="4665358"/>
            <a:ext cx="680272" cy="710054"/>
            <a:chOff x="1846106" y="4621899"/>
            <a:chExt cx="680272" cy="710054"/>
          </a:xfrm>
        </p:grpSpPr>
        <p:sp>
          <p:nvSpPr>
            <p:cNvPr id="61" name="Rectangle: Rounded Corners 20">
              <a:extLst>
                <a:ext uri="{FF2B5EF4-FFF2-40B4-BE49-F238E27FC236}">
                  <a16:creationId xmlns:a16="http://schemas.microsoft.com/office/drawing/2014/main" id="{AD4DF9FF-25E0-4508-A781-E60075B1FFA5}"/>
                </a:ext>
              </a:extLst>
            </p:cNvPr>
            <p:cNvSpPr/>
            <p:nvPr/>
          </p:nvSpPr>
          <p:spPr>
            <a:xfrm rot="2700000">
              <a:off x="1831215" y="4636790"/>
              <a:ext cx="710054" cy="680272"/>
            </a:xfrm>
            <a:prstGeom prst="roundRect">
              <a:avLst>
                <a:gd name="adj" fmla="val 19654"/>
              </a:avLst>
            </a:prstGeom>
            <a:solidFill>
              <a:schemeClr val="tx1">
                <a:lumMod val="75000"/>
                <a:lumOff val="25000"/>
              </a:schemeClr>
            </a:solidFill>
            <a:ln w="38100">
              <a:noFill/>
            </a:ln>
            <a:effectLst>
              <a:outerShdw blurRad="1270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73" name="Gráfico 72" descr="Ordenador con relleno sólido">
              <a:extLst>
                <a:ext uri="{FF2B5EF4-FFF2-40B4-BE49-F238E27FC236}">
                  <a16:creationId xmlns:a16="http://schemas.microsoft.com/office/drawing/2014/main" id="{9DC70151-3851-6A8C-D206-7E35E7418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929206" y="4716048"/>
              <a:ext cx="554563" cy="554563"/>
            </a:xfrm>
            <a:prstGeom prst="rect">
              <a:avLst/>
            </a:prstGeom>
          </p:spPr>
        </p:pic>
      </p:grpSp>
      <p:grpSp>
        <p:nvGrpSpPr>
          <p:cNvPr id="84" name="Grupo 83">
            <a:extLst>
              <a:ext uri="{FF2B5EF4-FFF2-40B4-BE49-F238E27FC236}">
                <a16:creationId xmlns:a16="http://schemas.microsoft.com/office/drawing/2014/main" id="{F3E31002-FA2D-D3F0-8831-FE36ED04C2EB}"/>
              </a:ext>
            </a:extLst>
          </p:cNvPr>
          <p:cNvGrpSpPr/>
          <p:nvPr/>
        </p:nvGrpSpPr>
        <p:grpSpPr>
          <a:xfrm>
            <a:off x="711418" y="4665358"/>
            <a:ext cx="680272" cy="710054"/>
            <a:chOff x="688407" y="4621899"/>
            <a:chExt cx="680272" cy="710054"/>
          </a:xfrm>
        </p:grpSpPr>
        <p:sp>
          <p:nvSpPr>
            <p:cNvPr id="57" name="Rectangle: Rounded Corners 20">
              <a:extLst>
                <a:ext uri="{FF2B5EF4-FFF2-40B4-BE49-F238E27FC236}">
                  <a16:creationId xmlns:a16="http://schemas.microsoft.com/office/drawing/2014/main" id="{37F12899-0E2A-B43E-BBA8-73ECD817F7AB}"/>
                </a:ext>
              </a:extLst>
            </p:cNvPr>
            <p:cNvSpPr/>
            <p:nvPr/>
          </p:nvSpPr>
          <p:spPr>
            <a:xfrm rot="2700000">
              <a:off x="673516" y="4636790"/>
              <a:ext cx="710054" cy="680272"/>
            </a:xfrm>
            <a:prstGeom prst="roundRect">
              <a:avLst>
                <a:gd name="adj" fmla="val 19654"/>
              </a:avLst>
            </a:prstGeom>
            <a:solidFill>
              <a:schemeClr val="tx1">
                <a:lumMod val="75000"/>
                <a:lumOff val="25000"/>
              </a:schemeClr>
            </a:solidFill>
            <a:ln w="38100">
              <a:noFill/>
            </a:ln>
            <a:effectLst>
              <a:outerShdw blurRad="1270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75" name="Gráfico 74" descr="Dispositivo de juego con relleno sólido">
              <a:extLst>
                <a:ext uri="{FF2B5EF4-FFF2-40B4-BE49-F238E27FC236}">
                  <a16:creationId xmlns:a16="http://schemas.microsoft.com/office/drawing/2014/main" id="{CF9E97AB-2440-FCB8-DA25-0C33D4C2857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50422" y="4698805"/>
              <a:ext cx="556242" cy="556242"/>
            </a:xfrm>
            <a:prstGeom prst="rect">
              <a:avLst/>
            </a:prstGeom>
          </p:spPr>
        </p:pic>
      </p:grpSp>
      <p:grpSp>
        <p:nvGrpSpPr>
          <p:cNvPr id="82" name="Celular">
            <a:extLst>
              <a:ext uri="{FF2B5EF4-FFF2-40B4-BE49-F238E27FC236}">
                <a16:creationId xmlns:a16="http://schemas.microsoft.com/office/drawing/2014/main" id="{C8A57FCF-EF24-D0E4-511B-62CC1101E353}"/>
              </a:ext>
            </a:extLst>
          </p:cNvPr>
          <p:cNvGrpSpPr/>
          <p:nvPr/>
        </p:nvGrpSpPr>
        <p:grpSpPr>
          <a:xfrm>
            <a:off x="2984325" y="4665358"/>
            <a:ext cx="680272" cy="710054"/>
            <a:chOff x="3003805" y="4621899"/>
            <a:chExt cx="680272" cy="710054"/>
          </a:xfrm>
        </p:grpSpPr>
        <p:sp>
          <p:nvSpPr>
            <p:cNvPr id="65" name="Rectangle: Rounded Corners 20">
              <a:extLst>
                <a:ext uri="{FF2B5EF4-FFF2-40B4-BE49-F238E27FC236}">
                  <a16:creationId xmlns:a16="http://schemas.microsoft.com/office/drawing/2014/main" id="{45443DAF-5AF1-AA13-C30D-87744DC86E01}"/>
                </a:ext>
              </a:extLst>
            </p:cNvPr>
            <p:cNvSpPr/>
            <p:nvPr/>
          </p:nvSpPr>
          <p:spPr>
            <a:xfrm rot="2700000">
              <a:off x="2988914" y="4636790"/>
              <a:ext cx="710054" cy="680272"/>
            </a:xfrm>
            <a:prstGeom prst="roundRect">
              <a:avLst>
                <a:gd name="adj" fmla="val 19654"/>
              </a:avLst>
            </a:prstGeom>
            <a:solidFill>
              <a:schemeClr val="tx1">
                <a:lumMod val="75000"/>
                <a:lumOff val="25000"/>
              </a:schemeClr>
            </a:solidFill>
            <a:ln w="38100">
              <a:noFill/>
            </a:ln>
            <a:effectLst>
              <a:outerShdw blurRad="1270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pic>
          <p:nvPicPr>
            <p:cNvPr id="77" name="Gráfico 76" descr="Smartphone con relleno sólido">
              <a:extLst>
                <a:ext uri="{FF2B5EF4-FFF2-40B4-BE49-F238E27FC236}">
                  <a16:creationId xmlns:a16="http://schemas.microsoft.com/office/drawing/2014/main" id="{A41D96E6-B5C0-1CEC-5116-11EF1B41CA0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124287" y="4757272"/>
              <a:ext cx="439308" cy="4393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24269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Mist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66A5AD"/>
      </a:accent1>
      <a:accent2>
        <a:srgbClr val="336B87"/>
      </a:accent2>
      <a:accent3>
        <a:srgbClr val="D8D8D8"/>
      </a:accent3>
      <a:accent4>
        <a:srgbClr val="BFBFBF"/>
      </a:accent4>
      <a:accent5>
        <a:srgbClr val="A5A5A5"/>
      </a:accent5>
      <a:accent6>
        <a:srgbClr val="7F7F7F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4653</TotalTime>
  <Words>268</Words>
  <Application>Microsoft Office PowerPoint</Application>
  <PresentationFormat>Panorámica</PresentationFormat>
  <Paragraphs>36</Paragraphs>
  <Slides>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1" baseType="lpstr">
      <vt:lpstr>Arial</vt:lpstr>
      <vt:lpstr>Calibri</vt:lpstr>
      <vt:lpstr>Gill Sans</vt:lpstr>
      <vt:lpstr>Montserrat</vt:lpstr>
      <vt:lpstr>Montserrat Light</vt:lpstr>
      <vt:lpstr>Segoe UI</vt:lpstr>
      <vt:lpstr>Office Theme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peb</dc:creator>
  <cp:lastModifiedBy>Oscar Dustin Hurtado Pico</cp:lastModifiedBy>
  <cp:revision>486</cp:revision>
  <dcterms:created xsi:type="dcterms:W3CDTF">2016-12-22T08:06:19Z</dcterms:created>
  <dcterms:modified xsi:type="dcterms:W3CDTF">2024-12-17T23:11:53Z</dcterms:modified>
</cp:coreProperties>
</file>