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s-419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4660"/>
  </p:normalViewPr>
  <p:slideViewPr>
    <p:cSldViewPr snapToGrid="0">
      <p:cViewPr>
        <p:scale>
          <a:sx n="125" d="100"/>
          <a:sy n="125" d="100"/>
        </p:scale>
        <p:origin x="872" y="6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680525-A92A-233B-E988-A170107836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498A37A-9EFB-3A61-1B8A-424C55A8A5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52AB2E9-D14B-5E25-4B6B-E51384B29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96C72-7876-4C3D-9ABD-CBA8970B3737}" type="datetimeFigureOut">
              <a:rPr lang="es-419" smtClean="0"/>
              <a:t>16/11/2024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2CBB86D-A756-60A6-D461-9795F257B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8E6B6C0-2EBE-C644-D6EF-681AA77F2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E3602-126A-448C-A442-7DA1C14BEBF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588688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063DBE-C495-DE78-436D-30B95A8A4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48D2E83-8A1E-15B6-0A3A-F74DDA0245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B0B2691-9D97-739D-6C2C-D94D98949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96C72-7876-4C3D-9ABD-CBA8970B3737}" type="datetimeFigureOut">
              <a:rPr lang="es-419" smtClean="0"/>
              <a:t>16/11/2024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4FFA379-06D3-9B55-C733-C72F0FD24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1976517-CA0E-307D-547D-48551A7F1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E3602-126A-448C-A442-7DA1C14BEBF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650124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2F032D4-C60C-495D-FD6D-B504C2E1AF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F7D2D4F-230A-DB39-EBAF-ACAF59A258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74DB29C-93FB-E101-6030-27ADA5DD3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96C72-7876-4C3D-9ABD-CBA8970B3737}" type="datetimeFigureOut">
              <a:rPr lang="es-419" smtClean="0"/>
              <a:t>16/11/2024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B75DB41-7DC1-046B-AAEF-C476F766E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E461197-2BFB-C67C-0C52-64E36DBAA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E3602-126A-448C-A442-7DA1C14BEBF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323257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8768F8-4BE6-0E76-15B8-7D19AF25F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B72FAE6-FF45-DDA3-2466-2A7C6F1B84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E34465B-64A2-4FA8-B82C-AE900BDE9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96C72-7876-4C3D-9ABD-CBA8970B3737}" type="datetimeFigureOut">
              <a:rPr lang="es-419" smtClean="0"/>
              <a:t>16/11/2024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C17F78F-AEE5-F0D0-37AA-5786A22B8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8CD54B8-DAB3-3837-C646-CD7D06267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E3602-126A-448C-A442-7DA1C14BEBF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956361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AC8132-0C09-DD59-28CB-7B13DE2B7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B644D73-88A7-62DD-1E53-74CCE70765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2C0574A-5503-5AD0-FCAA-794829695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96C72-7876-4C3D-9ABD-CBA8970B3737}" type="datetimeFigureOut">
              <a:rPr lang="es-419" smtClean="0"/>
              <a:t>16/11/2024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E179826-D545-EFF8-37AE-EDC3B963A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C1EBCD2-D75F-F9F1-7D4B-7C8D1F52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E3602-126A-448C-A442-7DA1C14BEBF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029637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58F181-D22D-FBEE-2EB0-2868131E0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97716BF-FB77-00EF-F93E-6522046C34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AAB3B8A-299F-BD73-6A90-8911153CB4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D12B8CE-3D22-669F-7BF3-4691B99C1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96C72-7876-4C3D-9ABD-CBA8970B3737}" type="datetimeFigureOut">
              <a:rPr lang="es-419" smtClean="0"/>
              <a:t>16/11/2024</a:t>
            </a:fld>
            <a:endParaRPr lang="es-419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7001780-6F1E-4929-0723-367BC5851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0E232EE-262C-A2CF-E592-C376623C7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E3602-126A-448C-A442-7DA1C14BEBF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352547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A37AFF-E4E8-DE4C-2C78-C80C0AE1A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720DBAC-1EE5-E8D9-1A0D-170AD7B950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28B1F0A-7798-B06F-3583-9770A3DE1B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53D4609-5B47-8BA6-46E6-AE67C3F1D2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CBD0D81-95AB-29AD-623E-073CB6D3FA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8946BDD-AC84-F16F-5C6A-26F881853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96C72-7876-4C3D-9ABD-CBA8970B3737}" type="datetimeFigureOut">
              <a:rPr lang="es-419" smtClean="0"/>
              <a:t>16/11/2024</a:t>
            </a:fld>
            <a:endParaRPr lang="es-419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90230D3-337B-00F3-5E49-21E17A47D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341016D-0565-01AD-5526-09C145304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E3602-126A-448C-A442-7DA1C14BEBF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448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8B184C-2949-F4BF-7CCD-3DD4B0360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E3C81A9-909C-2B48-3584-82BCCC872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96C72-7876-4C3D-9ABD-CBA8970B3737}" type="datetimeFigureOut">
              <a:rPr lang="es-419" smtClean="0"/>
              <a:t>16/11/2024</a:t>
            </a:fld>
            <a:endParaRPr lang="es-419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04FF24F-B259-C6F8-DD38-6C14BB00E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678BC3-9ECB-DD6B-EBD7-3438F95D3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E3602-126A-448C-A442-7DA1C14BEBF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242729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103FBB1-505A-29DB-8AA0-E60D64581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96C72-7876-4C3D-9ABD-CBA8970B3737}" type="datetimeFigureOut">
              <a:rPr lang="es-419" smtClean="0"/>
              <a:t>16/11/2024</a:t>
            </a:fld>
            <a:endParaRPr lang="es-419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321E7D9-47AF-5D23-0181-BF72A57B8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E5899FC-2658-3A94-DD56-9626E484E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E3602-126A-448C-A442-7DA1C14BEBF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458001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A29000-2F14-F3FC-9261-9DACB1A53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C460037-D55B-F68F-9367-7EF628FA16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6A0A0F4-C7DE-2069-465B-699ED7E90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D7405CA-2AB3-0F62-C03C-2542BC441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96C72-7876-4C3D-9ABD-CBA8970B3737}" type="datetimeFigureOut">
              <a:rPr lang="es-419" smtClean="0"/>
              <a:t>16/11/2024</a:t>
            </a:fld>
            <a:endParaRPr lang="es-419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6C44E07-2EEB-E57D-24F4-2C0477E35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D7FE937-553B-E101-260B-1C9647500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E3602-126A-448C-A442-7DA1C14BEBF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538285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80EADE-2E5E-F8A0-3DB3-555C164FB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C34B4B8-BA9E-9D24-23DC-035DD2E017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419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8CA368F-D84D-82D2-17F9-C690D4FD82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A7125FD-1C8F-F478-8791-D9C843BAD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96C72-7876-4C3D-9ABD-CBA8970B3737}" type="datetimeFigureOut">
              <a:rPr lang="es-419" smtClean="0"/>
              <a:t>16/11/2024</a:t>
            </a:fld>
            <a:endParaRPr lang="es-419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76D4E2F-ADBA-8FAD-5688-B5D65AC34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C545090-A005-9F85-C629-5B1CDF266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E3602-126A-448C-A442-7DA1C14BEBF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669112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1BC6906-1699-F983-5D09-AF3A88C37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80622BE-87BC-48CB-BC2B-82704660D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E50E8D2-2CD5-5839-0515-F4881734C9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B796C72-7876-4C3D-9ABD-CBA8970B3737}" type="datetimeFigureOut">
              <a:rPr lang="es-419" smtClean="0"/>
              <a:t>16/11/2024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441FD6B-CCCC-D62D-23F3-16297DAF30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B42835C-6B03-FF0F-F968-8183CF5040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7E3602-126A-448C-A442-7DA1C14BEBFA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560556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419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Modelo 3D 4" descr="Tierra">
                <a:extLst>
                  <a:ext uri="{FF2B5EF4-FFF2-40B4-BE49-F238E27FC236}">
                    <a16:creationId xmlns:a16="http://schemas.microsoft.com/office/drawing/2014/main" id="{FA677605-489A-D5FF-B1BE-54D7BB12C79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02415616"/>
                  </p:ext>
                </p:extLst>
              </p:nvPr>
            </p:nvGraphicFramePr>
            <p:xfrm>
              <a:off x="-1519432" y="-15753"/>
              <a:ext cx="6873752" cy="6873752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6873752" cy="6873752"/>
                    </a:xfrm>
                    <a:prstGeom prst="rect">
                      <a:avLst/>
                    </a:prstGeom>
                  </am3d:spPr>
                  <am3d:camera>
                    <am3d:pos x="0" y="0" z="8146919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5000000" d="1000000"/>
                    <am3d:preTrans dx="-3" dy="0" dz="-3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221513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Modelo 3D 4" descr="Tierra">
                <a:extLst>
                  <a:ext uri="{FF2B5EF4-FFF2-40B4-BE49-F238E27FC236}">
                    <a16:creationId xmlns:a16="http://schemas.microsoft.com/office/drawing/2014/main" id="{FA677605-489A-D5FF-B1BE-54D7BB12C79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1519432" y="-15753"/>
                <a:ext cx="6873752" cy="6873752"/>
              </a:xfrm>
              <a:prstGeom prst="rect">
                <a:avLst/>
              </a:prstGeom>
            </p:spPr>
          </p:pic>
        </mc:Fallback>
      </mc:AlternateContent>
      <p:sp>
        <p:nvSpPr>
          <p:cNvPr id="6" name="CuadroTexto 5">
            <a:extLst>
              <a:ext uri="{FF2B5EF4-FFF2-40B4-BE49-F238E27FC236}">
                <a16:creationId xmlns:a16="http://schemas.microsoft.com/office/drawing/2014/main" id="{DD06DED5-5B0C-C997-73F5-59EE809B37C3}"/>
              </a:ext>
            </a:extLst>
          </p:cNvPr>
          <p:cNvSpPr txBox="1"/>
          <p:nvPr/>
        </p:nvSpPr>
        <p:spPr>
          <a:xfrm>
            <a:off x="4084320" y="2092960"/>
            <a:ext cx="8107680" cy="2554545"/>
          </a:xfrm>
          <a:prstGeom prst="rect">
            <a:avLst/>
          </a:prstGeom>
          <a:solidFill>
            <a:srgbClr val="FFFFFF">
              <a:alpha val="10196"/>
            </a:srgbClr>
          </a:solidFill>
        </p:spPr>
        <p:txBody>
          <a:bodyPr wrap="square" rtlCol="0">
            <a:spAutoFit/>
          </a:bodyPr>
          <a:lstStyle/>
          <a:p>
            <a:r>
              <a:rPr lang="es-MX" sz="8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PLANETA </a:t>
            </a:r>
          </a:p>
          <a:p>
            <a:r>
              <a:rPr lang="es-MX" sz="8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TIERRA</a:t>
            </a:r>
            <a:endParaRPr lang="es-419" sz="8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900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mph" presetSubtype="12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3A1B7D-57BC-D707-3653-032DE8496F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Modelo 3D 4" descr="Tierra">
                <a:extLst>
                  <a:ext uri="{FF2B5EF4-FFF2-40B4-BE49-F238E27FC236}">
                    <a16:creationId xmlns:a16="http://schemas.microsoft.com/office/drawing/2014/main" id="{853EDB24-86ED-EFB3-E5FD-FBA138B9BD2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8868917"/>
                  </p:ext>
                </p:extLst>
              </p:nvPr>
            </p:nvGraphicFramePr>
            <p:xfrm>
              <a:off x="1920" y="293324"/>
              <a:ext cx="6076916" cy="6076916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6076916" cy="6076916"/>
                    </a:xfrm>
                    <a:prstGeom prst="rect">
                      <a:avLst/>
                    </a:prstGeom>
                  </am3d:spPr>
                  <am3d:camera>
                    <am3d:pos x="0" y="0" z="8146919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5000000" d="1000000"/>
                    <am3d:preTrans dx="-3" dy="0" dz="-3"/>
                    <am3d:scale>
                      <am3d:sx n="1000000" d="1000000"/>
                      <am3d:sy n="1000000" d="1000000"/>
                      <am3d:sz n="1000000" d="1000000"/>
                    </am3d:scale>
                    <am3d:rot ax="-9828665" ay="2051562" az="-10244026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097273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Modelo 3D 4" descr="Tierra">
                <a:extLst>
                  <a:ext uri="{FF2B5EF4-FFF2-40B4-BE49-F238E27FC236}">
                    <a16:creationId xmlns:a16="http://schemas.microsoft.com/office/drawing/2014/main" id="{853EDB24-86ED-EFB3-E5FD-FBA138B9BD2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20" y="293324"/>
                <a:ext cx="6076916" cy="6076916"/>
              </a:xfrm>
              <a:prstGeom prst="rect">
                <a:avLst/>
              </a:prstGeom>
            </p:spPr>
          </p:pic>
        </mc:Fallback>
      </mc:AlternateContent>
      <p:sp>
        <p:nvSpPr>
          <p:cNvPr id="6" name="CuadroTexto 5">
            <a:extLst>
              <a:ext uri="{FF2B5EF4-FFF2-40B4-BE49-F238E27FC236}">
                <a16:creationId xmlns:a16="http://schemas.microsoft.com/office/drawing/2014/main" id="{DADD4F5F-366E-02FC-B69B-03270CBC7DA8}"/>
              </a:ext>
            </a:extLst>
          </p:cNvPr>
          <p:cNvSpPr txBox="1"/>
          <p:nvPr/>
        </p:nvSpPr>
        <p:spPr>
          <a:xfrm>
            <a:off x="5918200" y="528320"/>
            <a:ext cx="627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AMERICA DEL SUR</a:t>
            </a:r>
            <a:endParaRPr lang="es-419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B6370C5-D335-BDAB-62C1-28CC694CEEA8}"/>
              </a:ext>
            </a:extLst>
          </p:cNvPr>
          <p:cNvSpPr txBox="1"/>
          <p:nvPr/>
        </p:nvSpPr>
        <p:spPr>
          <a:xfrm>
            <a:off x="6233160" y="1681480"/>
            <a:ext cx="57251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s-MX" dirty="0">
              <a:solidFill>
                <a:schemeClr val="bg1"/>
              </a:solidFill>
            </a:endParaRPr>
          </a:p>
          <a:p>
            <a:r>
              <a:rPr lang="es-MX" dirty="0">
                <a:solidFill>
                  <a:schemeClr val="bg1"/>
                </a:solidFill>
              </a:rPr>
              <a:t>Nunc viverra imperdiet enim. Fusce est. Vivamus a tellus.</a:t>
            </a:r>
          </a:p>
          <a:p>
            <a:endParaRPr lang="es-MX" dirty="0">
              <a:solidFill>
                <a:schemeClr val="bg1"/>
              </a:solidFill>
            </a:endParaRPr>
          </a:p>
          <a:p>
            <a:r>
              <a:rPr lang="es-MX" dirty="0">
                <a:solidFill>
                  <a:schemeClr val="bg1"/>
                </a:solidFill>
              </a:rPr>
              <a:t>Pellentesque habitant morbi tristique senectus et netus et malesuada fames ac turpis egestas. Proin pharetra nonummy pede. Mauris et orci.</a:t>
            </a:r>
          </a:p>
          <a:p>
            <a:endParaRPr lang="es-419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6833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7B7329-DCD5-6834-097B-470994B6E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Modelo 3D 4" descr="Tierra">
                <a:extLst>
                  <a:ext uri="{FF2B5EF4-FFF2-40B4-BE49-F238E27FC236}">
                    <a16:creationId xmlns:a16="http://schemas.microsoft.com/office/drawing/2014/main" id="{984368B4-FC1F-76C9-57BA-5A794B3A890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33846747"/>
                  </p:ext>
                </p:extLst>
              </p:nvPr>
            </p:nvGraphicFramePr>
            <p:xfrm>
              <a:off x="1919" y="293323"/>
              <a:ext cx="6076917" cy="6076917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6076917" cy="6076917"/>
                    </a:xfrm>
                    <a:prstGeom prst="rect">
                      <a:avLst/>
                    </a:prstGeom>
                  </am3d:spPr>
                  <am3d:camera>
                    <am3d:pos x="0" y="0" z="8146919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5000000" d="1000000"/>
                    <am3d:preTrans dx="-3" dy="0" dz="-3"/>
                    <am3d:scale>
                      <am3d:sx n="1000000" d="1000000"/>
                      <am3d:sy n="1000000" d="1000000"/>
                      <am3d:sz n="1000000" d="1000000"/>
                    </am3d:scale>
                    <am3d:rot ax="731741" ay="4276345" az="694068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1097274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Modelo 3D 4" descr="Tierra">
                <a:extLst>
                  <a:ext uri="{FF2B5EF4-FFF2-40B4-BE49-F238E27FC236}">
                    <a16:creationId xmlns:a16="http://schemas.microsoft.com/office/drawing/2014/main" id="{984368B4-FC1F-76C9-57BA-5A794B3A890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19" y="293323"/>
                <a:ext cx="6076917" cy="6076917"/>
              </a:xfrm>
              <a:prstGeom prst="rect">
                <a:avLst/>
              </a:prstGeom>
            </p:spPr>
          </p:pic>
        </mc:Fallback>
      </mc:AlternateContent>
      <p:sp>
        <p:nvSpPr>
          <p:cNvPr id="6" name="CuadroTexto 5">
            <a:extLst>
              <a:ext uri="{FF2B5EF4-FFF2-40B4-BE49-F238E27FC236}">
                <a16:creationId xmlns:a16="http://schemas.microsoft.com/office/drawing/2014/main" id="{02B89954-14DF-C29A-B12F-9F5C1C2CBC5B}"/>
              </a:ext>
            </a:extLst>
          </p:cNvPr>
          <p:cNvSpPr txBox="1"/>
          <p:nvPr/>
        </p:nvSpPr>
        <p:spPr>
          <a:xfrm>
            <a:off x="5918200" y="528320"/>
            <a:ext cx="627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AFRICA</a:t>
            </a:r>
            <a:endParaRPr lang="es-419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D324CB1C-9150-222A-2008-0D6162B10261}"/>
              </a:ext>
            </a:extLst>
          </p:cNvPr>
          <p:cNvSpPr txBox="1"/>
          <p:nvPr/>
        </p:nvSpPr>
        <p:spPr>
          <a:xfrm>
            <a:off x="6233160" y="1681480"/>
            <a:ext cx="57251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s-MX" dirty="0">
              <a:solidFill>
                <a:schemeClr val="bg1"/>
              </a:solidFill>
            </a:endParaRPr>
          </a:p>
          <a:p>
            <a:r>
              <a:rPr lang="es-MX" dirty="0">
                <a:solidFill>
                  <a:schemeClr val="bg1"/>
                </a:solidFill>
              </a:rPr>
              <a:t>Nunc viverra imperdiet enim. Fusce est. Vivamus a tellus.</a:t>
            </a:r>
          </a:p>
          <a:p>
            <a:endParaRPr lang="es-MX" dirty="0">
              <a:solidFill>
                <a:schemeClr val="bg1"/>
              </a:solidFill>
            </a:endParaRPr>
          </a:p>
          <a:p>
            <a:r>
              <a:rPr lang="es-MX" dirty="0">
                <a:solidFill>
                  <a:schemeClr val="bg1"/>
                </a:solidFill>
              </a:rPr>
              <a:t>Pellentesque habitant morbi tristique senectus et netus et malesuada fames ac turpis egestas. Proin pharetra nonummy pede. Mauris et orci.</a:t>
            </a:r>
          </a:p>
          <a:p>
            <a:endParaRPr lang="es-419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3018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FBB350-A50D-29ED-21ED-9A78625F7D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97B7E804-2947-D348-D070-98F90916516D}"/>
              </a:ext>
            </a:extLst>
          </p:cNvPr>
          <p:cNvSpPr txBox="1"/>
          <p:nvPr/>
        </p:nvSpPr>
        <p:spPr>
          <a:xfrm>
            <a:off x="5918200" y="528320"/>
            <a:ext cx="627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AFRICA</a:t>
            </a:r>
            <a:endParaRPr lang="es-419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7213102-15E5-FA72-8480-ADFF69523512}"/>
              </a:ext>
            </a:extLst>
          </p:cNvPr>
          <p:cNvSpPr txBox="1"/>
          <p:nvPr/>
        </p:nvSpPr>
        <p:spPr>
          <a:xfrm>
            <a:off x="6233160" y="1681480"/>
            <a:ext cx="57251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s-MX" dirty="0">
              <a:solidFill>
                <a:schemeClr val="bg1"/>
              </a:solidFill>
            </a:endParaRPr>
          </a:p>
          <a:p>
            <a:r>
              <a:rPr lang="es-MX" dirty="0">
                <a:solidFill>
                  <a:schemeClr val="bg1"/>
                </a:solidFill>
              </a:rPr>
              <a:t>Nunc viverra imperdiet enim. Fusce est. Vivamus a tellus.</a:t>
            </a:r>
          </a:p>
          <a:p>
            <a:endParaRPr lang="es-MX" dirty="0">
              <a:solidFill>
                <a:schemeClr val="bg1"/>
              </a:solidFill>
            </a:endParaRPr>
          </a:p>
          <a:p>
            <a:r>
              <a:rPr lang="es-MX" dirty="0">
                <a:solidFill>
                  <a:schemeClr val="bg1"/>
                </a:solidFill>
              </a:rPr>
              <a:t>Pellentesque habitant morbi tristique senectus et netus et malesuada fames ac turpis egestas. Proin pharetra nonummy pede. Mauris et orci.</a:t>
            </a:r>
          </a:p>
          <a:p>
            <a:endParaRPr lang="es-419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3" name="Modelo 3D 2" descr="Mando Inalámbrico Xbox-Blanco">
                <a:extLst>
                  <a:ext uri="{FF2B5EF4-FFF2-40B4-BE49-F238E27FC236}">
                    <a16:creationId xmlns:a16="http://schemas.microsoft.com/office/drawing/2014/main" id="{1BAB6CA9-96E2-C8A8-6408-FA165F502B4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54312946"/>
                  </p:ext>
                </p:extLst>
              </p:nvPr>
            </p:nvGraphicFramePr>
            <p:xfrm>
              <a:off x="924313" y="1681480"/>
              <a:ext cx="4074651" cy="2989346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4074651" cy="2989346"/>
                    </a:xfrm>
                    <a:prstGeom prst="rect">
                      <a:avLst/>
                    </a:prstGeom>
                  </am3d:spPr>
                  <am3d:camera>
                    <am3d:pos x="0" y="0" z="6124637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426873" d="1000000"/>
                    <am3d:preTrans dx="-5219360" dy="-10926762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5332423" ay="-3824774" az="-5324660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531227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3" name="Modelo 3D 2" descr="Mando Inalámbrico Xbox-Blanco">
                <a:extLst>
                  <a:ext uri="{FF2B5EF4-FFF2-40B4-BE49-F238E27FC236}">
                    <a16:creationId xmlns:a16="http://schemas.microsoft.com/office/drawing/2014/main" id="{1BAB6CA9-96E2-C8A8-6408-FA165F502B4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24313" y="1681480"/>
                <a:ext cx="4074651" cy="2989346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912683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61C6EA-F0A7-D584-B9FC-B8F377A284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449F11A9-25FE-392F-D4B5-3E74E637FED7}"/>
              </a:ext>
            </a:extLst>
          </p:cNvPr>
          <p:cNvSpPr txBox="1"/>
          <p:nvPr/>
        </p:nvSpPr>
        <p:spPr>
          <a:xfrm>
            <a:off x="5918200" y="528320"/>
            <a:ext cx="627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AFRICA</a:t>
            </a:r>
            <a:endParaRPr lang="es-419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13B7DF6-B3F9-0500-DFD1-38F81D6F12FC}"/>
              </a:ext>
            </a:extLst>
          </p:cNvPr>
          <p:cNvSpPr txBox="1"/>
          <p:nvPr/>
        </p:nvSpPr>
        <p:spPr>
          <a:xfrm>
            <a:off x="6233160" y="1681480"/>
            <a:ext cx="57251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s-MX" dirty="0">
              <a:solidFill>
                <a:schemeClr val="bg1"/>
              </a:solidFill>
            </a:endParaRPr>
          </a:p>
          <a:p>
            <a:r>
              <a:rPr lang="es-MX" dirty="0">
                <a:solidFill>
                  <a:schemeClr val="bg1"/>
                </a:solidFill>
              </a:rPr>
              <a:t>Nunc viverra imperdiet enim. Fusce est. Vivamus a tellus.</a:t>
            </a:r>
          </a:p>
          <a:p>
            <a:endParaRPr lang="es-MX" dirty="0">
              <a:solidFill>
                <a:schemeClr val="bg1"/>
              </a:solidFill>
            </a:endParaRPr>
          </a:p>
          <a:p>
            <a:r>
              <a:rPr lang="es-MX" dirty="0">
                <a:solidFill>
                  <a:schemeClr val="bg1"/>
                </a:solidFill>
              </a:rPr>
              <a:t>Pellentesque habitant morbi tristique senectus et netus et malesuada fames ac turpis egestas. Proin pharetra nonummy pede. Mauris et orci.</a:t>
            </a:r>
          </a:p>
          <a:p>
            <a:endParaRPr lang="es-419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3" name="Modelo 3D 2" descr="Mando Inalámbrico Xbox-Blanco">
                <a:extLst>
                  <a:ext uri="{FF2B5EF4-FFF2-40B4-BE49-F238E27FC236}">
                    <a16:creationId xmlns:a16="http://schemas.microsoft.com/office/drawing/2014/main" id="{55EE5C42-A5FB-22D4-BF85-DC15FDB0768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46798898"/>
                  </p:ext>
                </p:extLst>
              </p:nvPr>
            </p:nvGraphicFramePr>
            <p:xfrm>
              <a:off x="711200" y="210819"/>
              <a:ext cx="4150360" cy="6109534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4150360" cy="6109534"/>
                    </a:xfrm>
                    <a:prstGeom prst="rect">
                      <a:avLst/>
                    </a:prstGeom>
                  </am3d:spPr>
                  <am3d:camera>
                    <am3d:pos x="0" y="0" z="6124637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426873" d="1000000"/>
                    <am3d:preTrans dx="-5219360" dy="-10926762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1862408" ay="-790357" az="-468551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719223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3" name="Modelo 3D 2" descr="Mando Inalámbrico Xbox-Blanco">
                <a:extLst>
                  <a:ext uri="{FF2B5EF4-FFF2-40B4-BE49-F238E27FC236}">
                    <a16:creationId xmlns:a16="http://schemas.microsoft.com/office/drawing/2014/main" id="{55EE5C42-A5FB-22D4-BF85-DC15FDB0768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11200" y="210819"/>
                <a:ext cx="4150360" cy="610953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305402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292</Words>
  <Application>Microsoft Office PowerPoint</Application>
  <PresentationFormat>Panorámica</PresentationFormat>
  <Paragraphs>26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Oscar Dustin Hurtado Pico</dc:creator>
  <cp:lastModifiedBy>Oscar Dustin Hurtado Pico</cp:lastModifiedBy>
  <cp:revision>1</cp:revision>
  <dcterms:created xsi:type="dcterms:W3CDTF">2024-11-16T19:37:55Z</dcterms:created>
  <dcterms:modified xsi:type="dcterms:W3CDTF">2024-11-16T20:26:04Z</dcterms:modified>
</cp:coreProperties>
</file>