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5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814"/>
  </p:normalViewPr>
  <p:slideViewPr>
    <p:cSldViewPr snapToGrid="0">
      <p:cViewPr varScale="1">
        <p:scale>
          <a:sx n="159" d="100"/>
          <a:sy n="159" d="100"/>
        </p:scale>
        <p:origin x="604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1C56CC-CD0E-5610-D52F-793E5E7B3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BF27-1040-E54D-B52D-7B47FCA517BD}" type="datetimeFigureOut">
              <a:rPr lang="en-US" smtClean="0"/>
              <a:t>11/16/2024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73FD68-0760-3485-0DDC-DA912E8B0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C2686-58EB-3A83-8307-695E4A9D8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74AC0-6C81-2143-93CA-1A816DD14F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7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AA538C2-9AB7-2BA6-D831-6CD81A5C58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2081638"/>
            <a:ext cx="7903885" cy="3665055"/>
          </a:xfrm>
          <a:custGeom>
            <a:avLst/>
            <a:gdLst>
              <a:gd name="connsiteX0" fmla="*/ 0 w 7903885"/>
              <a:gd name="connsiteY0" fmla="*/ 0 h 3665055"/>
              <a:gd name="connsiteX1" fmla="*/ 7903885 w 7903885"/>
              <a:gd name="connsiteY1" fmla="*/ 0 h 3665055"/>
              <a:gd name="connsiteX2" fmla="*/ 6435847 w 7903885"/>
              <a:gd name="connsiteY2" fmla="*/ 3665055 h 3665055"/>
              <a:gd name="connsiteX3" fmla="*/ 0 w 7903885"/>
              <a:gd name="connsiteY3" fmla="*/ 3665055 h 366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03885" h="3665055">
                <a:moveTo>
                  <a:pt x="0" y="0"/>
                </a:moveTo>
                <a:lnTo>
                  <a:pt x="7903885" y="0"/>
                </a:lnTo>
                <a:lnTo>
                  <a:pt x="6435847" y="3665055"/>
                </a:lnTo>
                <a:lnTo>
                  <a:pt x="0" y="3665055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83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6E1EBFC-3459-3A74-6CCF-34DF506718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109003"/>
            <a:ext cx="7527972" cy="2417844"/>
          </a:xfrm>
          <a:custGeom>
            <a:avLst/>
            <a:gdLst>
              <a:gd name="connsiteX0" fmla="*/ 0 w 7527972"/>
              <a:gd name="connsiteY0" fmla="*/ 0 h 2417844"/>
              <a:gd name="connsiteX1" fmla="*/ 6791158 w 7527972"/>
              <a:gd name="connsiteY1" fmla="*/ 0 h 2417844"/>
              <a:gd name="connsiteX2" fmla="*/ 7527972 w 7527972"/>
              <a:gd name="connsiteY2" fmla="*/ 736814 h 2417844"/>
              <a:gd name="connsiteX3" fmla="*/ 7527972 w 7527972"/>
              <a:gd name="connsiteY3" fmla="*/ 2417844 h 2417844"/>
              <a:gd name="connsiteX4" fmla="*/ 0 w 7527972"/>
              <a:gd name="connsiteY4" fmla="*/ 2417844 h 241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27972" h="2417844">
                <a:moveTo>
                  <a:pt x="0" y="0"/>
                </a:moveTo>
                <a:lnTo>
                  <a:pt x="6791158" y="0"/>
                </a:lnTo>
                <a:lnTo>
                  <a:pt x="7527972" y="736814"/>
                </a:lnTo>
                <a:lnTo>
                  <a:pt x="7527972" y="2417844"/>
                </a:lnTo>
                <a:lnTo>
                  <a:pt x="0" y="2417844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5998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77CEAD8-FE42-DFC2-7A10-738EB10B4C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42800" y="1287880"/>
            <a:ext cx="4349201" cy="4282241"/>
          </a:xfrm>
          <a:custGeom>
            <a:avLst/>
            <a:gdLst>
              <a:gd name="connsiteX0" fmla="*/ 1070560 w 4349201"/>
              <a:gd name="connsiteY0" fmla="*/ 0 h 4282241"/>
              <a:gd name="connsiteX1" fmla="*/ 4349201 w 4349201"/>
              <a:gd name="connsiteY1" fmla="*/ 0 h 4282241"/>
              <a:gd name="connsiteX2" fmla="*/ 4349201 w 4349201"/>
              <a:gd name="connsiteY2" fmla="*/ 4282241 h 4282241"/>
              <a:gd name="connsiteX3" fmla="*/ 0 w 4349201"/>
              <a:gd name="connsiteY3" fmla="*/ 4282241 h 428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201" h="4282241">
                <a:moveTo>
                  <a:pt x="1070560" y="0"/>
                </a:moveTo>
                <a:lnTo>
                  <a:pt x="4349201" y="0"/>
                </a:lnTo>
                <a:lnTo>
                  <a:pt x="4349201" y="4282241"/>
                </a:lnTo>
                <a:lnTo>
                  <a:pt x="0" y="4282241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611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EAC919D-6B91-1BA7-2C67-EF5E9E8946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79616"/>
            <a:ext cx="3694218" cy="4635384"/>
          </a:xfrm>
          <a:custGeom>
            <a:avLst/>
            <a:gdLst>
              <a:gd name="connsiteX0" fmla="*/ 0 w 3694218"/>
              <a:gd name="connsiteY0" fmla="*/ 0 h 4635384"/>
              <a:gd name="connsiteX1" fmla="*/ 3694218 w 3694218"/>
              <a:gd name="connsiteY1" fmla="*/ 0 h 4635384"/>
              <a:gd name="connsiteX2" fmla="*/ 1837515 w 3694218"/>
              <a:gd name="connsiteY2" fmla="*/ 4635384 h 4635384"/>
              <a:gd name="connsiteX3" fmla="*/ 0 w 3694218"/>
              <a:gd name="connsiteY3" fmla="*/ 4635384 h 463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218" h="4635384">
                <a:moveTo>
                  <a:pt x="0" y="0"/>
                </a:moveTo>
                <a:lnTo>
                  <a:pt x="3694218" y="0"/>
                </a:lnTo>
                <a:lnTo>
                  <a:pt x="1837515" y="4635384"/>
                </a:lnTo>
                <a:lnTo>
                  <a:pt x="0" y="4635384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450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130-4D07-EFE5-57B4-D4F1A12369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37310" y="1312253"/>
            <a:ext cx="3420533" cy="4233495"/>
          </a:xfrm>
          <a:custGeom>
            <a:avLst/>
            <a:gdLst>
              <a:gd name="connsiteX0" fmla="*/ 0 w 3420533"/>
              <a:gd name="connsiteY0" fmla="*/ 0 h 4233495"/>
              <a:gd name="connsiteX1" fmla="*/ 2437848 w 3420533"/>
              <a:gd name="connsiteY1" fmla="*/ 0 h 4233495"/>
              <a:gd name="connsiteX2" fmla="*/ 3420533 w 3420533"/>
              <a:gd name="connsiteY2" fmla="*/ 982685 h 4233495"/>
              <a:gd name="connsiteX3" fmla="*/ 3420533 w 3420533"/>
              <a:gd name="connsiteY3" fmla="*/ 4233495 h 4233495"/>
              <a:gd name="connsiteX4" fmla="*/ 982685 w 3420533"/>
              <a:gd name="connsiteY4" fmla="*/ 4233495 h 4233495"/>
              <a:gd name="connsiteX5" fmla="*/ 0 w 3420533"/>
              <a:gd name="connsiteY5" fmla="*/ 3250810 h 4233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533" h="4233495">
                <a:moveTo>
                  <a:pt x="0" y="0"/>
                </a:moveTo>
                <a:lnTo>
                  <a:pt x="2437848" y="0"/>
                </a:lnTo>
                <a:lnTo>
                  <a:pt x="3420533" y="982685"/>
                </a:lnTo>
                <a:lnTo>
                  <a:pt x="3420533" y="4233495"/>
                </a:lnTo>
                <a:lnTo>
                  <a:pt x="982685" y="4233495"/>
                </a:lnTo>
                <a:lnTo>
                  <a:pt x="0" y="325081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53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417DB7B-0BE2-4BFB-520D-3082B25C71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09812" y="2814639"/>
            <a:ext cx="2388573" cy="2169486"/>
          </a:xfrm>
          <a:custGeom>
            <a:avLst/>
            <a:gdLst>
              <a:gd name="connsiteX0" fmla="*/ 0 w 2388573"/>
              <a:gd name="connsiteY0" fmla="*/ 0 h 2169486"/>
              <a:gd name="connsiteX1" fmla="*/ 2388573 w 2388573"/>
              <a:gd name="connsiteY1" fmla="*/ 0 h 2169486"/>
              <a:gd name="connsiteX2" fmla="*/ 2388573 w 2388573"/>
              <a:gd name="connsiteY2" fmla="*/ 2169486 h 2169486"/>
              <a:gd name="connsiteX3" fmla="*/ 0 w 2388573"/>
              <a:gd name="connsiteY3" fmla="*/ 2169486 h 216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8573" h="2169486">
                <a:moveTo>
                  <a:pt x="0" y="0"/>
                </a:moveTo>
                <a:lnTo>
                  <a:pt x="2388573" y="0"/>
                </a:lnTo>
                <a:lnTo>
                  <a:pt x="2388573" y="2169486"/>
                </a:lnTo>
                <a:lnTo>
                  <a:pt x="0" y="2169486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CE2BFDE-5C75-0A10-31A5-73DD5C5814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01713" y="2814639"/>
            <a:ext cx="2388573" cy="2169486"/>
          </a:xfrm>
          <a:custGeom>
            <a:avLst/>
            <a:gdLst>
              <a:gd name="connsiteX0" fmla="*/ 0 w 2388573"/>
              <a:gd name="connsiteY0" fmla="*/ 0 h 2169486"/>
              <a:gd name="connsiteX1" fmla="*/ 2388573 w 2388573"/>
              <a:gd name="connsiteY1" fmla="*/ 0 h 2169486"/>
              <a:gd name="connsiteX2" fmla="*/ 2388573 w 2388573"/>
              <a:gd name="connsiteY2" fmla="*/ 2169486 h 2169486"/>
              <a:gd name="connsiteX3" fmla="*/ 0 w 2388573"/>
              <a:gd name="connsiteY3" fmla="*/ 2169486 h 216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8573" h="2169486">
                <a:moveTo>
                  <a:pt x="0" y="0"/>
                </a:moveTo>
                <a:lnTo>
                  <a:pt x="2388573" y="0"/>
                </a:lnTo>
                <a:lnTo>
                  <a:pt x="2388573" y="2169486"/>
                </a:lnTo>
                <a:lnTo>
                  <a:pt x="0" y="2169486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7804FDB-C0C7-DA73-BBAE-75F8E4BE9F2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93614" y="2814639"/>
            <a:ext cx="2388573" cy="2169486"/>
          </a:xfrm>
          <a:custGeom>
            <a:avLst/>
            <a:gdLst>
              <a:gd name="connsiteX0" fmla="*/ 0 w 2388573"/>
              <a:gd name="connsiteY0" fmla="*/ 0 h 2169486"/>
              <a:gd name="connsiteX1" fmla="*/ 2388573 w 2388573"/>
              <a:gd name="connsiteY1" fmla="*/ 0 h 2169486"/>
              <a:gd name="connsiteX2" fmla="*/ 2388573 w 2388573"/>
              <a:gd name="connsiteY2" fmla="*/ 2169486 h 2169486"/>
              <a:gd name="connsiteX3" fmla="*/ 0 w 2388573"/>
              <a:gd name="connsiteY3" fmla="*/ 2169486 h 216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8573" h="2169486">
                <a:moveTo>
                  <a:pt x="0" y="0"/>
                </a:moveTo>
                <a:lnTo>
                  <a:pt x="2388573" y="0"/>
                </a:lnTo>
                <a:lnTo>
                  <a:pt x="2388573" y="2169486"/>
                </a:lnTo>
                <a:lnTo>
                  <a:pt x="0" y="2169486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0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1EE6BDD-18F0-42B6-BAA2-CA6F996FFF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33619" y="1181361"/>
            <a:ext cx="2955464" cy="2033662"/>
          </a:xfrm>
          <a:custGeom>
            <a:avLst/>
            <a:gdLst>
              <a:gd name="connsiteX0" fmla="*/ 685202 w 2955464"/>
              <a:gd name="connsiteY0" fmla="*/ 0 h 2033662"/>
              <a:gd name="connsiteX1" fmla="*/ 2955464 w 2955464"/>
              <a:gd name="connsiteY1" fmla="*/ 0 h 2033662"/>
              <a:gd name="connsiteX2" fmla="*/ 2270262 w 2955464"/>
              <a:gd name="connsiteY2" fmla="*/ 2033662 h 2033662"/>
              <a:gd name="connsiteX3" fmla="*/ 0 w 2955464"/>
              <a:gd name="connsiteY3" fmla="*/ 2033662 h 203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5464" h="2033662">
                <a:moveTo>
                  <a:pt x="685202" y="0"/>
                </a:moveTo>
                <a:lnTo>
                  <a:pt x="2955464" y="0"/>
                </a:lnTo>
                <a:lnTo>
                  <a:pt x="2270262" y="2033662"/>
                </a:lnTo>
                <a:lnTo>
                  <a:pt x="0" y="2033662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B786C6A-BFAA-BC5B-5567-607D1219FB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33619" y="3642976"/>
            <a:ext cx="2955464" cy="2033662"/>
          </a:xfrm>
          <a:custGeom>
            <a:avLst/>
            <a:gdLst>
              <a:gd name="connsiteX0" fmla="*/ 685202 w 2955464"/>
              <a:gd name="connsiteY0" fmla="*/ 0 h 2033662"/>
              <a:gd name="connsiteX1" fmla="*/ 2955464 w 2955464"/>
              <a:gd name="connsiteY1" fmla="*/ 0 h 2033662"/>
              <a:gd name="connsiteX2" fmla="*/ 2270262 w 2955464"/>
              <a:gd name="connsiteY2" fmla="*/ 2033662 h 2033662"/>
              <a:gd name="connsiteX3" fmla="*/ 0 w 2955464"/>
              <a:gd name="connsiteY3" fmla="*/ 2033662 h 2033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5464" h="2033662">
                <a:moveTo>
                  <a:pt x="685202" y="0"/>
                </a:moveTo>
                <a:lnTo>
                  <a:pt x="2955464" y="0"/>
                </a:lnTo>
                <a:lnTo>
                  <a:pt x="2270262" y="2033662"/>
                </a:lnTo>
                <a:lnTo>
                  <a:pt x="0" y="2033662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909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699753D-4199-C116-9A58-1379E2CDB8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63174" y="1126532"/>
            <a:ext cx="4628827" cy="4604935"/>
          </a:xfrm>
          <a:custGeom>
            <a:avLst/>
            <a:gdLst>
              <a:gd name="connsiteX0" fmla="*/ 1151234 w 4628827"/>
              <a:gd name="connsiteY0" fmla="*/ 0 h 4604935"/>
              <a:gd name="connsiteX1" fmla="*/ 4628826 w 4628827"/>
              <a:gd name="connsiteY1" fmla="*/ 0 h 4604935"/>
              <a:gd name="connsiteX2" fmla="*/ 3477593 w 4628827"/>
              <a:gd name="connsiteY2" fmla="*/ 2302465 h 4604935"/>
              <a:gd name="connsiteX3" fmla="*/ 4628827 w 4628827"/>
              <a:gd name="connsiteY3" fmla="*/ 4604930 h 4604935"/>
              <a:gd name="connsiteX4" fmla="*/ 4628827 w 4628827"/>
              <a:gd name="connsiteY4" fmla="*/ 4604935 h 4604935"/>
              <a:gd name="connsiteX5" fmla="*/ 1151234 w 4628827"/>
              <a:gd name="connsiteY5" fmla="*/ 4604935 h 4604935"/>
              <a:gd name="connsiteX6" fmla="*/ 0 w 4628827"/>
              <a:gd name="connsiteY6" fmla="*/ 2302468 h 460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28827" h="4604935">
                <a:moveTo>
                  <a:pt x="1151234" y="0"/>
                </a:moveTo>
                <a:lnTo>
                  <a:pt x="4628826" y="0"/>
                </a:lnTo>
                <a:lnTo>
                  <a:pt x="3477593" y="2302465"/>
                </a:lnTo>
                <a:lnTo>
                  <a:pt x="4628827" y="4604930"/>
                </a:lnTo>
                <a:lnTo>
                  <a:pt x="4628827" y="4604935"/>
                </a:lnTo>
                <a:lnTo>
                  <a:pt x="1151234" y="4604935"/>
                </a:lnTo>
                <a:lnTo>
                  <a:pt x="0" y="2302468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05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D3E136D-10FF-8EBD-5BA5-6AAE948550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14463" y="1126530"/>
            <a:ext cx="3467630" cy="4604933"/>
          </a:xfrm>
          <a:custGeom>
            <a:avLst/>
            <a:gdLst>
              <a:gd name="connsiteX0" fmla="*/ 0 w 3467630"/>
              <a:gd name="connsiteY0" fmla="*/ 0 h 4604933"/>
              <a:gd name="connsiteX1" fmla="*/ 2889680 w 3467630"/>
              <a:gd name="connsiteY1" fmla="*/ 0 h 4604933"/>
              <a:gd name="connsiteX2" fmla="*/ 3467630 w 3467630"/>
              <a:gd name="connsiteY2" fmla="*/ 577950 h 4604933"/>
              <a:gd name="connsiteX3" fmla="*/ 3467630 w 3467630"/>
              <a:gd name="connsiteY3" fmla="*/ 4604933 h 4604933"/>
              <a:gd name="connsiteX4" fmla="*/ 577950 w 3467630"/>
              <a:gd name="connsiteY4" fmla="*/ 4604933 h 4604933"/>
              <a:gd name="connsiteX5" fmla="*/ 0 w 3467630"/>
              <a:gd name="connsiteY5" fmla="*/ 4026983 h 460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7630" h="4604933">
                <a:moveTo>
                  <a:pt x="0" y="0"/>
                </a:moveTo>
                <a:lnTo>
                  <a:pt x="2889680" y="0"/>
                </a:lnTo>
                <a:lnTo>
                  <a:pt x="3467630" y="577950"/>
                </a:lnTo>
                <a:lnTo>
                  <a:pt x="3467630" y="4604933"/>
                </a:lnTo>
                <a:lnTo>
                  <a:pt x="577950" y="4604933"/>
                </a:lnTo>
                <a:lnTo>
                  <a:pt x="0" y="4026983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5769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FEC524A-EA3C-5521-44C6-1306549190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66963" y="2557776"/>
            <a:ext cx="3467130" cy="2169994"/>
          </a:xfrm>
          <a:custGeom>
            <a:avLst/>
            <a:gdLst>
              <a:gd name="connsiteX0" fmla="*/ 542499 w 3467130"/>
              <a:gd name="connsiteY0" fmla="*/ 0 h 2169994"/>
              <a:gd name="connsiteX1" fmla="*/ 3467130 w 3467130"/>
              <a:gd name="connsiteY1" fmla="*/ 0 h 2169994"/>
              <a:gd name="connsiteX2" fmla="*/ 2924632 w 3467130"/>
              <a:gd name="connsiteY2" fmla="*/ 2169994 h 2169994"/>
              <a:gd name="connsiteX3" fmla="*/ 0 w 3467130"/>
              <a:gd name="connsiteY3" fmla="*/ 2169994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0" h="2169994">
                <a:moveTo>
                  <a:pt x="542499" y="0"/>
                </a:moveTo>
                <a:lnTo>
                  <a:pt x="3467130" y="0"/>
                </a:lnTo>
                <a:lnTo>
                  <a:pt x="2924632" y="2169994"/>
                </a:lnTo>
                <a:lnTo>
                  <a:pt x="0" y="2169994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9681F3D-17C5-5C9D-827A-FD10001D91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99404" y="2557776"/>
            <a:ext cx="3467130" cy="2169994"/>
          </a:xfrm>
          <a:custGeom>
            <a:avLst/>
            <a:gdLst>
              <a:gd name="connsiteX0" fmla="*/ 542499 w 3467130"/>
              <a:gd name="connsiteY0" fmla="*/ 0 h 2169994"/>
              <a:gd name="connsiteX1" fmla="*/ 3467130 w 3467130"/>
              <a:gd name="connsiteY1" fmla="*/ 0 h 2169994"/>
              <a:gd name="connsiteX2" fmla="*/ 2924632 w 3467130"/>
              <a:gd name="connsiteY2" fmla="*/ 2169994 h 2169994"/>
              <a:gd name="connsiteX3" fmla="*/ 0 w 3467130"/>
              <a:gd name="connsiteY3" fmla="*/ 2169994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0" h="2169994">
                <a:moveTo>
                  <a:pt x="542499" y="0"/>
                </a:moveTo>
                <a:lnTo>
                  <a:pt x="3467130" y="0"/>
                </a:lnTo>
                <a:lnTo>
                  <a:pt x="2924632" y="2169994"/>
                </a:lnTo>
                <a:lnTo>
                  <a:pt x="0" y="2169994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BA367F5-7B68-D640-ABF5-6EC8B6097A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31845" y="2557776"/>
            <a:ext cx="3467130" cy="2169994"/>
          </a:xfrm>
          <a:custGeom>
            <a:avLst/>
            <a:gdLst>
              <a:gd name="connsiteX0" fmla="*/ 542499 w 3467130"/>
              <a:gd name="connsiteY0" fmla="*/ 0 h 2169994"/>
              <a:gd name="connsiteX1" fmla="*/ 3467130 w 3467130"/>
              <a:gd name="connsiteY1" fmla="*/ 0 h 2169994"/>
              <a:gd name="connsiteX2" fmla="*/ 2924632 w 3467130"/>
              <a:gd name="connsiteY2" fmla="*/ 2169994 h 2169994"/>
              <a:gd name="connsiteX3" fmla="*/ 0 w 3467130"/>
              <a:gd name="connsiteY3" fmla="*/ 2169994 h 216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30" h="2169994">
                <a:moveTo>
                  <a:pt x="542499" y="0"/>
                </a:moveTo>
                <a:lnTo>
                  <a:pt x="3467130" y="0"/>
                </a:lnTo>
                <a:lnTo>
                  <a:pt x="2924632" y="2169994"/>
                </a:lnTo>
                <a:lnTo>
                  <a:pt x="0" y="2169994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734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76A2B9-00F0-97D0-3321-9076710D63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3683" y="1082488"/>
            <a:ext cx="3254188" cy="4693023"/>
          </a:xfrm>
          <a:custGeom>
            <a:avLst/>
            <a:gdLst>
              <a:gd name="connsiteX0" fmla="*/ 0 w 3254188"/>
              <a:gd name="connsiteY0" fmla="*/ 0 h 4693023"/>
              <a:gd name="connsiteX1" fmla="*/ 1627094 w 3254188"/>
              <a:gd name="connsiteY1" fmla="*/ 0 h 4693023"/>
              <a:gd name="connsiteX2" fmla="*/ 3254188 w 3254188"/>
              <a:gd name="connsiteY2" fmla="*/ 1627094 h 4693023"/>
              <a:gd name="connsiteX3" fmla="*/ 3254188 w 3254188"/>
              <a:gd name="connsiteY3" fmla="*/ 4693023 h 4693023"/>
              <a:gd name="connsiteX4" fmla="*/ 1627094 w 3254188"/>
              <a:gd name="connsiteY4" fmla="*/ 4693023 h 4693023"/>
              <a:gd name="connsiteX5" fmla="*/ 0 w 3254188"/>
              <a:gd name="connsiteY5" fmla="*/ 3065929 h 469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54188" h="4693023">
                <a:moveTo>
                  <a:pt x="0" y="0"/>
                </a:moveTo>
                <a:lnTo>
                  <a:pt x="1627094" y="0"/>
                </a:lnTo>
                <a:lnTo>
                  <a:pt x="3254188" y="1627094"/>
                </a:lnTo>
                <a:lnTo>
                  <a:pt x="3254188" y="4693023"/>
                </a:lnTo>
                <a:lnTo>
                  <a:pt x="1627094" y="4693023"/>
                </a:lnTo>
                <a:lnTo>
                  <a:pt x="0" y="306592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7717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2B2CFE-E4D5-F2F0-9FCA-8EEC01B31F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70494" y="1126531"/>
            <a:ext cx="2554941" cy="4604937"/>
          </a:xfrm>
          <a:custGeom>
            <a:avLst/>
            <a:gdLst>
              <a:gd name="connsiteX0" fmla="*/ 0 w 2554941"/>
              <a:gd name="connsiteY0" fmla="*/ 0 h 4604937"/>
              <a:gd name="connsiteX1" fmla="*/ 2554941 w 2554941"/>
              <a:gd name="connsiteY1" fmla="*/ 0 h 4604937"/>
              <a:gd name="connsiteX2" fmla="*/ 2554941 w 2554941"/>
              <a:gd name="connsiteY2" fmla="*/ 4604937 h 4604937"/>
              <a:gd name="connsiteX3" fmla="*/ 0 w 2554941"/>
              <a:gd name="connsiteY3" fmla="*/ 4604937 h 46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941" h="4604937">
                <a:moveTo>
                  <a:pt x="0" y="0"/>
                </a:moveTo>
                <a:lnTo>
                  <a:pt x="2554941" y="0"/>
                </a:lnTo>
                <a:lnTo>
                  <a:pt x="2554941" y="4604937"/>
                </a:lnTo>
                <a:lnTo>
                  <a:pt x="0" y="4604937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AC2B5BA-FAF1-ABDF-4DFE-02E60209C3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11880" y="1126532"/>
            <a:ext cx="2213417" cy="2185079"/>
          </a:xfrm>
          <a:custGeom>
            <a:avLst/>
            <a:gdLst>
              <a:gd name="connsiteX0" fmla="*/ 0 w 2213417"/>
              <a:gd name="connsiteY0" fmla="*/ 0 h 2185079"/>
              <a:gd name="connsiteX1" fmla="*/ 2213417 w 2213417"/>
              <a:gd name="connsiteY1" fmla="*/ 0 h 2185079"/>
              <a:gd name="connsiteX2" fmla="*/ 2213417 w 2213417"/>
              <a:gd name="connsiteY2" fmla="*/ 2185079 h 2185079"/>
              <a:gd name="connsiteX3" fmla="*/ 0 w 2213417"/>
              <a:gd name="connsiteY3" fmla="*/ 2185079 h 21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3417" h="2185079">
                <a:moveTo>
                  <a:pt x="0" y="0"/>
                </a:moveTo>
                <a:lnTo>
                  <a:pt x="2213417" y="0"/>
                </a:lnTo>
                <a:lnTo>
                  <a:pt x="2213417" y="2185079"/>
                </a:lnTo>
                <a:lnTo>
                  <a:pt x="0" y="218507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1AD5587-3967-687F-28B2-CFD9BCF55D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11880" y="3529922"/>
            <a:ext cx="2213417" cy="2185079"/>
          </a:xfrm>
          <a:custGeom>
            <a:avLst/>
            <a:gdLst>
              <a:gd name="connsiteX0" fmla="*/ 0 w 2213417"/>
              <a:gd name="connsiteY0" fmla="*/ 0 h 2185079"/>
              <a:gd name="connsiteX1" fmla="*/ 2213417 w 2213417"/>
              <a:gd name="connsiteY1" fmla="*/ 0 h 2185079"/>
              <a:gd name="connsiteX2" fmla="*/ 2213417 w 2213417"/>
              <a:gd name="connsiteY2" fmla="*/ 2185079 h 2185079"/>
              <a:gd name="connsiteX3" fmla="*/ 0 w 2213417"/>
              <a:gd name="connsiteY3" fmla="*/ 2185079 h 218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3417" h="2185079">
                <a:moveTo>
                  <a:pt x="0" y="0"/>
                </a:moveTo>
                <a:lnTo>
                  <a:pt x="2213417" y="0"/>
                </a:lnTo>
                <a:lnTo>
                  <a:pt x="2213417" y="2185079"/>
                </a:lnTo>
                <a:lnTo>
                  <a:pt x="0" y="218507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902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7502275-4085-1DAE-7211-27992504F6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09661" y="1316620"/>
            <a:ext cx="2233915" cy="4224760"/>
          </a:xfrm>
          <a:custGeom>
            <a:avLst/>
            <a:gdLst>
              <a:gd name="connsiteX0" fmla="*/ 0 w 2233915"/>
              <a:gd name="connsiteY0" fmla="*/ 0 h 4224760"/>
              <a:gd name="connsiteX1" fmla="*/ 2233915 w 2233915"/>
              <a:gd name="connsiteY1" fmla="*/ 0 h 4224760"/>
              <a:gd name="connsiteX2" fmla="*/ 2233915 w 2233915"/>
              <a:gd name="connsiteY2" fmla="*/ 4224760 h 4224760"/>
              <a:gd name="connsiteX3" fmla="*/ 0 w 2233915"/>
              <a:gd name="connsiteY3" fmla="*/ 4224760 h 422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3915" h="4224760">
                <a:moveTo>
                  <a:pt x="0" y="0"/>
                </a:moveTo>
                <a:lnTo>
                  <a:pt x="2233915" y="0"/>
                </a:lnTo>
                <a:lnTo>
                  <a:pt x="2233915" y="4224760"/>
                </a:lnTo>
                <a:lnTo>
                  <a:pt x="0" y="422476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9DD24AB-37AF-821B-BB8B-9323AFA3F1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07528" y="1316620"/>
            <a:ext cx="2233915" cy="4224760"/>
          </a:xfrm>
          <a:custGeom>
            <a:avLst/>
            <a:gdLst>
              <a:gd name="connsiteX0" fmla="*/ 0 w 2233915"/>
              <a:gd name="connsiteY0" fmla="*/ 0 h 4224760"/>
              <a:gd name="connsiteX1" fmla="*/ 2233915 w 2233915"/>
              <a:gd name="connsiteY1" fmla="*/ 0 h 4224760"/>
              <a:gd name="connsiteX2" fmla="*/ 2233915 w 2233915"/>
              <a:gd name="connsiteY2" fmla="*/ 4224760 h 4224760"/>
              <a:gd name="connsiteX3" fmla="*/ 0 w 2233915"/>
              <a:gd name="connsiteY3" fmla="*/ 4224760 h 422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3915" h="4224760">
                <a:moveTo>
                  <a:pt x="0" y="0"/>
                </a:moveTo>
                <a:lnTo>
                  <a:pt x="2233915" y="0"/>
                </a:lnTo>
                <a:lnTo>
                  <a:pt x="2233915" y="4224760"/>
                </a:lnTo>
                <a:lnTo>
                  <a:pt x="0" y="422476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0D4555D-76E0-33EE-3D95-4F335CB132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96" y="1316620"/>
            <a:ext cx="2233915" cy="4224760"/>
          </a:xfrm>
          <a:custGeom>
            <a:avLst/>
            <a:gdLst>
              <a:gd name="connsiteX0" fmla="*/ 0 w 2233915"/>
              <a:gd name="connsiteY0" fmla="*/ 0 h 4224760"/>
              <a:gd name="connsiteX1" fmla="*/ 2233915 w 2233915"/>
              <a:gd name="connsiteY1" fmla="*/ 0 h 4224760"/>
              <a:gd name="connsiteX2" fmla="*/ 2233915 w 2233915"/>
              <a:gd name="connsiteY2" fmla="*/ 4224760 h 4224760"/>
              <a:gd name="connsiteX3" fmla="*/ 0 w 2233915"/>
              <a:gd name="connsiteY3" fmla="*/ 4224760 h 422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3915" h="4224760">
                <a:moveTo>
                  <a:pt x="0" y="0"/>
                </a:moveTo>
                <a:lnTo>
                  <a:pt x="2233915" y="0"/>
                </a:lnTo>
                <a:lnTo>
                  <a:pt x="2233915" y="4224760"/>
                </a:lnTo>
                <a:lnTo>
                  <a:pt x="0" y="422476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188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DDE6058-AAE9-FF91-8597-37D8214AEE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23706"/>
            <a:ext cx="4610589" cy="2201779"/>
          </a:xfrm>
          <a:custGeom>
            <a:avLst/>
            <a:gdLst>
              <a:gd name="connsiteX0" fmla="*/ 0 w 4610589"/>
              <a:gd name="connsiteY0" fmla="*/ 0 h 2201779"/>
              <a:gd name="connsiteX1" fmla="*/ 4610589 w 4610589"/>
              <a:gd name="connsiteY1" fmla="*/ 0 h 2201779"/>
              <a:gd name="connsiteX2" fmla="*/ 4610589 w 4610589"/>
              <a:gd name="connsiteY2" fmla="*/ 2201779 h 2201779"/>
              <a:gd name="connsiteX3" fmla="*/ 0 w 4610589"/>
              <a:gd name="connsiteY3" fmla="*/ 2201779 h 22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0589" h="2201779">
                <a:moveTo>
                  <a:pt x="0" y="0"/>
                </a:moveTo>
                <a:lnTo>
                  <a:pt x="4610589" y="0"/>
                </a:lnTo>
                <a:lnTo>
                  <a:pt x="4610589" y="2201779"/>
                </a:lnTo>
                <a:lnTo>
                  <a:pt x="0" y="220177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9E45ACB-4C17-0285-E120-7B5B28E894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2206" y="3532516"/>
            <a:ext cx="2201779" cy="2201779"/>
          </a:xfrm>
          <a:custGeom>
            <a:avLst/>
            <a:gdLst>
              <a:gd name="connsiteX0" fmla="*/ 0 w 2201779"/>
              <a:gd name="connsiteY0" fmla="*/ 0 h 2201779"/>
              <a:gd name="connsiteX1" fmla="*/ 2201779 w 2201779"/>
              <a:gd name="connsiteY1" fmla="*/ 0 h 2201779"/>
              <a:gd name="connsiteX2" fmla="*/ 2201779 w 2201779"/>
              <a:gd name="connsiteY2" fmla="*/ 2201779 h 2201779"/>
              <a:gd name="connsiteX3" fmla="*/ 0 w 2201779"/>
              <a:gd name="connsiteY3" fmla="*/ 2201779 h 22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1779" h="2201779">
                <a:moveTo>
                  <a:pt x="0" y="0"/>
                </a:moveTo>
                <a:lnTo>
                  <a:pt x="2201779" y="0"/>
                </a:lnTo>
                <a:lnTo>
                  <a:pt x="2201779" y="2201779"/>
                </a:lnTo>
                <a:lnTo>
                  <a:pt x="0" y="220177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E4573E8-DABE-8ABD-5D97-8F04D32A38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71016" y="3532516"/>
            <a:ext cx="3163958" cy="2201779"/>
          </a:xfrm>
          <a:custGeom>
            <a:avLst/>
            <a:gdLst>
              <a:gd name="connsiteX0" fmla="*/ 0 w 3163958"/>
              <a:gd name="connsiteY0" fmla="*/ 0 h 2201779"/>
              <a:gd name="connsiteX1" fmla="*/ 3163958 w 3163958"/>
              <a:gd name="connsiteY1" fmla="*/ 0 h 2201779"/>
              <a:gd name="connsiteX2" fmla="*/ 3163958 w 3163958"/>
              <a:gd name="connsiteY2" fmla="*/ 2201779 h 2201779"/>
              <a:gd name="connsiteX3" fmla="*/ 0 w 3163958"/>
              <a:gd name="connsiteY3" fmla="*/ 2201779 h 22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3958" h="2201779">
                <a:moveTo>
                  <a:pt x="0" y="0"/>
                </a:moveTo>
                <a:lnTo>
                  <a:pt x="3163958" y="0"/>
                </a:lnTo>
                <a:lnTo>
                  <a:pt x="3163958" y="2201779"/>
                </a:lnTo>
                <a:lnTo>
                  <a:pt x="0" y="220177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7802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9AC723C-B09C-61EF-6DC5-64A1913C9C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143000"/>
            <a:ext cx="6561328" cy="4572001"/>
          </a:xfrm>
          <a:custGeom>
            <a:avLst/>
            <a:gdLst>
              <a:gd name="connsiteX0" fmla="*/ 0 w 6561328"/>
              <a:gd name="connsiteY0" fmla="*/ 0 h 4572001"/>
              <a:gd name="connsiteX1" fmla="*/ 6561328 w 6561328"/>
              <a:gd name="connsiteY1" fmla="*/ 0 h 4572001"/>
              <a:gd name="connsiteX2" fmla="*/ 4730013 w 6561328"/>
              <a:gd name="connsiteY2" fmla="*/ 4572001 h 4572001"/>
              <a:gd name="connsiteX3" fmla="*/ 0 w 6561328"/>
              <a:gd name="connsiteY3" fmla="*/ 4572001 h 457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1328" h="4572001">
                <a:moveTo>
                  <a:pt x="0" y="0"/>
                </a:moveTo>
                <a:lnTo>
                  <a:pt x="6561328" y="0"/>
                </a:lnTo>
                <a:lnTo>
                  <a:pt x="4730013" y="4572001"/>
                </a:lnTo>
                <a:lnTo>
                  <a:pt x="0" y="4572001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425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31F2775-E8B5-D3A1-42CE-F9D4511276D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306285"/>
            <a:ext cx="2680898" cy="4245429"/>
          </a:xfrm>
          <a:custGeom>
            <a:avLst/>
            <a:gdLst>
              <a:gd name="connsiteX0" fmla="*/ 0 w 2680898"/>
              <a:gd name="connsiteY0" fmla="*/ 0 h 4245429"/>
              <a:gd name="connsiteX1" fmla="*/ 2680898 w 2680898"/>
              <a:gd name="connsiteY1" fmla="*/ 0 h 4245429"/>
              <a:gd name="connsiteX2" fmla="*/ 2680898 w 2680898"/>
              <a:gd name="connsiteY2" fmla="*/ 4245429 h 4245429"/>
              <a:gd name="connsiteX3" fmla="*/ 0 w 2680898"/>
              <a:gd name="connsiteY3" fmla="*/ 4245429 h 424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898" h="4245429">
                <a:moveTo>
                  <a:pt x="0" y="0"/>
                </a:moveTo>
                <a:lnTo>
                  <a:pt x="2680898" y="0"/>
                </a:lnTo>
                <a:lnTo>
                  <a:pt x="2680898" y="4245429"/>
                </a:lnTo>
                <a:lnTo>
                  <a:pt x="0" y="424542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74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23D8D86-C628-C3BE-DEC4-747A03A916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04038" y="1"/>
            <a:ext cx="5029659" cy="6858000"/>
          </a:xfrm>
          <a:custGeom>
            <a:avLst/>
            <a:gdLst>
              <a:gd name="connsiteX0" fmla="*/ 0 w 5029659"/>
              <a:gd name="connsiteY0" fmla="*/ 0 h 6858000"/>
              <a:gd name="connsiteX1" fmla="*/ 1643796 w 5029659"/>
              <a:gd name="connsiteY1" fmla="*/ 0 h 6858000"/>
              <a:gd name="connsiteX2" fmla="*/ 1692932 w 5029659"/>
              <a:gd name="connsiteY2" fmla="*/ 0 h 6858000"/>
              <a:gd name="connsiteX3" fmla="*/ 3336728 w 5029659"/>
              <a:gd name="connsiteY3" fmla="*/ 0 h 6858000"/>
              <a:gd name="connsiteX4" fmla="*/ 5029659 w 5029659"/>
              <a:gd name="connsiteY4" fmla="*/ 3429000 h 6858000"/>
              <a:gd name="connsiteX5" fmla="*/ 3336728 w 5029659"/>
              <a:gd name="connsiteY5" fmla="*/ 6858000 h 6858000"/>
              <a:gd name="connsiteX6" fmla="*/ 1692932 w 5029659"/>
              <a:gd name="connsiteY6" fmla="*/ 6858000 h 6858000"/>
              <a:gd name="connsiteX7" fmla="*/ 1643796 w 5029659"/>
              <a:gd name="connsiteY7" fmla="*/ 6858000 h 6858000"/>
              <a:gd name="connsiteX8" fmla="*/ 0 w 5029659"/>
              <a:gd name="connsiteY8" fmla="*/ 6858000 h 6858000"/>
              <a:gd name="connsiteX9" fmla="*/ 1692932 w 5029659"/>
              <a:gd name="connsiteY9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9659" h="6858000">
                <a:moveTo>
                  <a:pt x="0" y="0"/>
                </a:moveTo>
                <a:lnTo>
                  <a:pt x="1643796" y="0"/>
                </a:lnTo>
                <a:lnTo>
                  <a:pt x="1692932" y="0"/>
                </a:lnTo>
                <a:lnTo>
                  <a:pt x="3336728" y="0"/>
                </a:lnTo>
                <a:lnTo>
                  <a:pt x="5029659" y="3429000"/>
                </a:lnTo>
                <a:lnTo>
                  <a:pt x="3336728" y="6858000"/>
                </a:lnTo>
                <a:lnTo>
                  <a:pt x="1692932" y="6858000"/>
                </a:lnTo>
                <a:lnTo>
                  <a:pt x="1643796" y="6858000"/>
                </a:lnTo>
                <a:lnTo>
                  <a:pt x="0" y="6858000"/>
                </a:lnTo>
                <a:lnTo>
                  <a:pt x="1692932" y="3429000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59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41B64A-F80D-2ADE-9DE3-F5535339E7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8293" y="3208149"/>
            <a:ext cx="9635414" cy="2632327"/>
          </a:xfrm>
          <a:custGeom>
            <a:avLst/>
            <a:gdLst>
              <a:gd name="connsiteX0" fmla="*/ 0 w 9635414"/>
              <a:gd name="connsiteY0" fmla="*/ 0 h 2632327"/>
              <a:gd name="connsiteX1" fmla="*/ 9635414 w 9635414"/>
              <a:gd name="connsiteY1" fmla="*/ 0 h 2632327"/>
              <a:gd name="connsiteX2" fmla="*/ 9635414 w 9635414"/>
              <a:gd name="connsiteY2" fmla="*/ 2632327 h 2632327"/>
              <a:gd name="connsiteX3" fmla="*/ 0 w 9635414"/>
              <a:gd name="connsiteY3" fmla="*/ 2632327 h 2632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5414" h="2632327">
                <a:moveTo>
                  <a:pt x="0" y="0"/>
                </a:moveTo>
                <a:lnTo>
                  <a:pt x="9635414" y="0"/>
                </a:lnTo>
                <a:lnTo>
                  <a:pt x="9635414" y="2632327"/>
                </a:lnTo>
                <a:lnTo>
                  <a:pt x="0" y="2632327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887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4561C48-3DFD-8B27-03B5-4F308078EA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204544"/>
            <a:ext cx="6490521" cy="4448912"/>
          </a:xfrm>
          <a:custGeom>
            <a:avLst/>
            <a:gdLst>
              <a:gd name="connsiteX0" fmla="*/ 0 w 6490521"/>
              <a:gd name="connsiteY0" fmla="*/ 0 h 4448912"/>
              <a:gd name="connsiteX1" fmla="*/ 5378293 w 6490521"/>
              <a:gd name="connsiteY1" fmla="*/ 0 h 4448912"/>
              <a:gd name="connsiteX2" fmla="*/ 6490521 w 6490521"/>
              <a:gd name="connsiteY2" fmla="*/ 4448912 h 4448912"/>
              <a:gd name="connsiteX3" fmla="*/ 0 w 6490521"/>
              <a:gd name="connsiteY3" fmla="*/ 4448912 h 444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0521" h="4448912">
                <a:moveTo>
                  <a:pt x="0" y="0"/>
                </a:moveTo>
                <a:lnTo>
                  <a:pt x="5378293" y="0"/>
                </a:lnTo>
                <a:lnTo>
                  <a:pt x="6490521" y="4448912"/>
                </a:lnTo>
                <a:lnTo>
                  <a:pt x="0" y="4448912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568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50D7D62-F61E-DB56-FC85-BDC9DC130F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14449" y="3014661"/>
            <a:ext cx="6097398" cy="2814638"/>
          </a:xfrm>
          <a:custGeom>
            <a:avLst/>
            <a:gdLst>
              <a:gd name="connsiteX0" fmla="*/ 1868871 w 6097398"/>
              <a:gd name="connsiteY0" fmla="*/ 0 h 2814638"/>
              <a:gd name="connsiteX1" fmla="*/ 6097398 w 6097398"/>
              <a:gd name="connsiteY1" fmla="*/ 0 h 2814638"/>
              <a:gd name="connsiteX2" fmla="*/ 4462882 w 6097398"/>
              <a:gd name="connsiteY2" fmla="*/ 2814637 h 2814638"/>
              <a:gd name="connsiteX3" fmla="*/ 4418387 w 6097398"/>
              <a:gd name="connsiteY3" fmla="*/ 2814637 h 2814638"/>
              <a:gd name="connsiteX4" fmla="*/ 4418387 w 6097398"/>
              <a:gd name="connsiteY4" fmla="*/ 2814638 h 2814638"/>
              <a:gd name="connsiteX5" fmla="*/ 0 w 6097398"/>
              <a:gd name="connsiteY5" fmla="*/ 2814638 h 2814638"/>
              <a:gd name="connsiteX6" fmla="*/ 0 w 6097398"/>
              <a:gd name="connsiteY6" fmla="*/ 1 h 2814638"/>
              <a:gd name="connsiteX7" fmla="*/ 1868871 w 6097398"/>
              <a:gd name="connsiteY7" fmla="*/ 1 h 281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7398" h="2814638">
                <a:moveTo>
                  <a:pt x="1868871" y="0"/>
                </a:moveTo>
                <a:lnTo>
                  <a:pt x="6097398" y="0"/>
                </a:lnTo>
                <a:lnTo>
                  <a:pt x="4462882" y="2814637"/>
                </a:lnTo>
                <a:lnTo>
                  <a:pt x="4418387" y="2814637"/>
                </a:lnTo>
                <a:lnTo>
                  <a:pt x="4418387" y="2814638"/>
                </a:lnTo>
                <a:lnTo>
                  <a:pt x="0" y="2814638"/>
                </a:lnTo>
                <a:lnTo>
                  <a:pt x="0" y="1"/>
                </a:lnTo>
                <a:lnTo>
                  <a:pt x="1868871" y="1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6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B90311D-B81E-0BFB-8B42-305DF7541C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76800" y="1283369"/>
            <a:ext cx="5825605" cy="2534652"/>
          </a:xfrm>
          <a:custGeom>
            <a:avLst/>
            <a:gdLst>
              <a:gd name="connsiteX0" fmla="*/ 871641 w 5825605"/>
              <a:gd name="connsiteY0" fmla="*/ 0 h 2534652"/>
              <a:gd name="connsiteX1" fmla="*/ 5825605 w 5825605"/>
              <a:gd name="connsiteY1" fmla="*/ 0 h 2534652"/>
              <a:gd name="connsiteX2" fmla="*/ 5825605 w 5825605"/>
              <a:gd name="connsiteY2" fmla="*/ 1663011 h 2534652"/>
              <a:gd name="connsiteX3" fmla="*/ 4953964 w 5825605"/>
              <a:gd name="connsiteY3" fmla="*/ 2534652 h 2534652"/>
              <a:gd name="connsiteX4" fmla="*/ 0 w 5825605"/>
              <a:gd name="connsiteY4" fmla="*/ 2534652 h 2534652"/>
              <a:gd name="connsiteX5" fmla="*/ 0 w 5825605"/>
              <a:gd name="connsiteY5" fmla="*/ 871641 h 253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25605" h="2534652">
                <a:moveTo>
                  <a:pt x="871641" y="0"/>
                </a:moveTo>
                <a:lnTo>
                  <a:pt x="5825605" y="0"/>
                </a:lnTo>
                <a:lnTo>
                  <a:pt x="5825605" y="1663011"/>
                </a:lnTo>
                <a:lnTo>
                  <a:pt x="4953964" y="2534652"/>
                </a:lnTo>
                <a:lnTo>
                  <a:pt x="0" y="2534652"/>
                </a:lnTo>
                <a:lnTo>
                  <a:pt x="0" y="871641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01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38891B4-DA1B-5791-4875-E4F312A9D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592" y="1084069"/>
            <a:ext cx="2859439" cy="1439239"/>
          </a:xfrm>
          <a:custGeom>
            <a:avLst/>
            <a:gdLst>
              <a:gd name="connsiteX0" fmla="*/ 592031 w 2859439"/>
              <a:gd name="connsiteY0" fmla="*/ 0 h 1439239"/>
              <a:gd name="connsiteX1" fmla="*/ 2859439 w 2859439"/>
              <a:gd name="connsiteY1" fmla="*/ 0 h 1439239"/>
              <a:gd name="connsiteX2" fmla="*/ 2267408 w 2859439"/>
              <a:gd name="connsiteY2" fmla="*/ 1439239 h 1439239"/>
              <a:gd name="connsiteX3" fmla="*/ 0 w 2859439"/>
              <a:gd name="connsiteY3" fmla="*/ 1439239 h 143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9439" h="1439239">
                <a:moveTo>
                  <a:pt x="592031" y="0"/>
                </a:moveTo>
                <a:lnTo>
                  <a:pt x="2859439" y="0"/>
                </a:lnTo>
                <a:lnTo>
                  <a:pt x="2267408" y="1439239"/>
                </a:lnTo>
                <a:lnTo>
                  <a:pt x="0" y="143923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9B14D8C-6998-AB09-244B-10CB9A89FC1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70592" y="4334691"/>
            <a:ext cx="6202335" cy="1439239"/>
          </a:xfrm>
          <a:custGeom>
            <a:avLst/>
            <a:gdLst>
              <a:gd name="connsiteX0" fmla="*/ 592031 w 6202335"/>
              <a:gd name="connsiteY0" fmla="*/ 0 h 1439239"/>
              <a:gd name="connsiteX1" fmla="*/ 6202335 w 6202335"/>
              <a:gd name="connsiteY1" fmla="*/ 0 h 1439239"/>
              <a:gd name="connsiteX2" fmla="*/ 5610304 w 6202335"/>
              <a:gd name="connsiteY2" fmla="*/ 1439239 h 1439239"/>
              <a:gd name="connsiteX3" fmla="*/ 0 w 6202335"/>
              <a:gd name="connsiteY3" fmla="*/ 1439239 h 143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02335" h="1439239">
                <a:moveTo>
                  <a:pt x="592031" y="0"/>
                </a:moveTo>
                <a:lnTo>
                  <a:pt x="6202335" y="0"/>
                </a:lnTo>
                <a:lnTo>
                  <a:pt x="5610304" y="1439239"/>
                </a:lnTo>
                <a:lnTo>
                  <a:pt x="0" y="1439239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64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C9699D8-6E67-7B28-D829-AAD873EAD7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25235"/>
            <a:ext cx="11432275" cy="2265228"/>
          </a:xfrm>
          <a:custGeom>
            <a:avLst/>
            <a:gdLst>
              <a:gd name="connsiteX0" fmla="*/ 0 w 11432275"/>
              <a:gd name="connsiteY0" fmla="*/ 0 h 2265228"/>
              <a:gd name="connsiteX1" fmla="*/ 11432275 w 11432275"/>
              <a:gd name="connsiteY1" fmla="*/ 0 h 2265228"/>
              <a:gd name="connsiteX2" fmla="*/ 10524938 w 11432275"/>
              <a:gd name="connsiteY2" fmla="*/ 2265228 h 2265228"/>
              <a:gd name="connsiteX3" fmla="*/ 0 w 11432275"/>
              <a:gd name="connsiteY3" fmla="*/ 2265228 h 2265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2275" h="2265228">
                <a:moveTo>
                  <a:pt x="0" y="0"/>
                </a:moveTo>
                <a:lnTo>
                  <a:pt x="11432275" y="0"/>
                </a:lnTo>
                <a:lnTo>
                  <a:pt x="10524938" y="2265228"/>
                </a:lnTo>
                <a:lnTo>
                  <a:pt x="0" y="2265228"/>
                </a:lnTo>
                <a:close/>
              </a:path>
            </a:pathLst>
          </a:custGeom>
          <a:pattFill prst="dashHorz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1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053598-A96B-7CE2-6471-7A44F656E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B4797E-7452-E85F-FDA1-B616D5FCB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A74AE-4D2E-1BF2-C244-34AE6ECA8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2121BF27-1040-E54D-B52D-7B47FCA517BD}" type="datetimeFigureOut">
              <a:rPr lang="en-US" smtClean="0"/>
              <a:pPr/>
              <a:t>11/16/2024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FFD42-B8A2-48FB-CD04-CB275FD59E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33F7A-E3A9-5C6D-39F0-4250C21B0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1D574AC0-6C81-2143-93CA-1A816DD14FD3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18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Open Sans" panose="020B06060305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" panose="020B06060305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530C0E-1419-039E-0E18-5608B5B7FDB0}"/>
              </a:ext>
            </a:extLst>
          </p:cNvPr>
          <p:cNvSpPr txBox="1"/>
          <p:nvPr/>
        </p:nvSpPr>
        <p:spPr>
          <a:xfrm>
            <a:off x="557188" y="279634"/>
            <a:ext cx="19832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GYM Presentation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EF6DA08F-067E-700A-12DF-56C038D8F44D}"/>
              </a:ext>
            </a:extLst>
          </p:cNvPr>
          <p:cNvSpPr/>
          <p:nvPr/>
        </p:nvSpPr>
        <p:spPr>
          <a:xfrm flipH="1">
            <a:off x="-651997" y="342046"/>
            <a:ext cx="1131576" cy="173109"/>
          </a:xfrm>
          <a:prstGeom prst="parallelogram">
            <a:avLst>
              <a:gd name="adj" fmla="val 1084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36A7203-BA10-6DF4-41EA-CDC5541C153E}"/>
              </a:ext>
            </a:extLst>
          </p:cNvPr>
          <p:cNvSpPr/>
          <p:nvPr/>
        </p:nvSpPr>
        <p:spPr>
          <a:xfrm>
            <a:off x="10638238" y="6003751"/>
            <a:ext cx="1553761" cy="428286"/>
          </a:xfrm>
          <a:custGeom>
            <a:avLst/>
            <a:gdLst>
              <a:gd name="connsiteX0" fmla="*/ 464532 w 1553761"/>
              <a:gd name="connsiteY0" fmla="*/ 0 h 428286"/>
              <a:gd name="connsiteX1" fmla="*/ 1553761 w 1553761"/>
              <a:gd name="connsiteY1" fmla="*/ 0 h 428286"/>
              <a:gd name="connsiteX2" fmla="*/ 1553761 w 1553761"/>
              <a:gd name="connsiteY2" fmla="*/ 428286 h 428286"/>
              <a:gd name="connsiteX3" fmla="*/ 0 w 1553761"/>
              <a:gd name="connsiteY3" fmla="*/ 428286 h 428286"/>
              <a:gd name="connsiteX4" fmla="*/ 157523 w 1553761"/>
              <a:gd name="connsiteY4" fmla="*/ 283054 h 428286"/>
              <a:gd name="connsiteX5" fmla="*/ 452630 w 1553761"/>
              <a:gd name="connsiteY5" fmla="*/ 283054 h 428286"/>
              <a:gd name="connsiteX6" fmla="*/ 602117 w 1553761"/>
              <a:gd name="connsiteY6" fmla="*/ 145231 h 428286"/>
              <a:gd name="connsiteX7" fmla="*/ 307010 w 1553761"/>
              <a:gd name="connsiteY7" fmla="*/ 145231 h 42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3761" h="428286">
                <a:moveTo>
                  <a:pt x="464532" y="0"/>
                </a:moveTo>
                <a:lnTo>
                  <a:pt x="1553761" y="0"/>
                </a:lnTo>
                <a:lnTo>
                  <a:pt x="1553761" y="428286"/>
                </a:lnTo>
                <a:lnTo>
                  <a:pt x="0" y="428286"/>
                </a:lnTo>
                <a:lnTo>
                  <a:pt x="157523" y="283054"/>
                </a:lnTo>
                <a:lnTo>
                  <a:pt x="452630" y="283054"/>
                </a:lnTo>
                <a:lnTo>
                  <a:pt x="602117" y="145231"/>
                </a:lnTo>
                <a:lnTo>
                  <a:pt x="307010" y="1452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BB9A65-36BD-5E49-E427-01F0DCB0E909}"/>
              </a:ext>
            </a:extLst>
          </p:cNvPr>
          <p:cNvSpPr txBox="1"/>
          <p:nvPr/>
        </p:nvSpPr>
        <p:spPr>
          <a:xfrm>
            <a:off x="11425422" y="6087088"/>
            <a:ext cx="6206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Page 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0C2AE9-45F0-64C7-81A2-64A564364DA4}"/>
              </a:ext>
            </a:extLst>
          </p:cNvPr>
          <p:cNvCxnSpPr>
            <a:cxnSpLocks/>
          </p:cNvCxnSpPr>
          <p:nvPr/>
        </p:nvCxnSpPr>
        <p:spPr>
          <a:xfrm flipV="1">
            <a:off x="10418634" y="6003751"/>
            <a:ext cx="439208" cy="428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>
            <a:extLst>
              <a:ext uri="{FF2B5EF4-FFF2-40B4-BE49-F238E27FC236}">
                <a16:creationId xmlns:a16="http://schemas.microsoft.com/office/drawing/2014/main" id="{69AFEFB5-5EC6-C903-59F1-EE06754CCCD0}"/>
              </a:ext>
            </a:extLst>
          </p:cNvPr>
          <p:cNvSpPr/>
          <p:nvPr/>
        </p:nvSpPr>
        <p:spPr>
          <a:xfrm>
            <a:off x="1" y="5715000"/>
            <a:ext cx="1143000" cy="1143000"/>
          </a:xfrm>
          <a:custGeom>
            <a:avLst/>
            <a:gdLst>
              <a:gd name="connsiteX0" fmla="*/ 1380095 w 2286000"/>
              <a:gd name="connsiteY0" fmla="*/ 1827139 h 2286000"/>
              <a:gd name="connsiteX1" fmla="*/ 1832875 w 2286000"/>
              <a:gd name="connsiteY1" fmla="*/ 2285999 h 2286000"/>
              <a:gd name="connsiteX2" fmla="*/ 1963405 w 2286000"/>
              <a:gd name="connsiteY2" fmla="*/ 2285999 h 2286000"/>
              <a:gd name="connsiteX3" fmla="*/ 1510625 w 2286000"/>
              <a:gd name="connsiteY3" fmla="*/ 1827139 h 2286000"/>
              <a:gd name="connsiteX4" fmla="*/ 457201 w 2286000"/>
              <a:gd name="connsiteY4" fmla="*/ 1060656 h 2286000"/>
              <a:gd name="connsiteX5" fmla="*/ 457201 w 2286000"/>
              <a:gd name="connsiteY5" fmla="*/ 1827138 h 2286000"/>
              <a:gd name="connsiteX6" fmla="*/ 1223683 w 2286000"/>
              <a:gd name="connsiteY6" fmla="*/ 1827138 h 2286000"/>
              <a:gd name="connsiteX7" fmla="*/ 0 w 2286000"/>
              <a:gd name="connsiteY7" fmla="*/ 0 h 2286000"/>
              <a:gd name="connsiteX8" fmla="*/ 2286000 w 2286000"/>
              <a:gd name="connsiteY8" fmla="*/ 2286000 h 2286000"/>
              <a:gd name="connsiteX9" fmla="*/ 0 w 2286000"/>
              <a:gd name="connsiteY9" fmla="*/ 2286000 h 2286000"/>
              <a:gd name="connsiteX10" fmla="*/ 0 w 2286000"/>
              <a:gd name="connsiteY10" fmla="*/ 459077 h 2286000"/>
              <a:gd name="connsiteX11" fmla="*/ 458859 w 2286000"/>
              <a:gd name="connsiteY11" fmla="*/ 911856 h 2286000"/>
              <a:gd name="connsiteX12" fmla="*/ 458859 w 2286000"/>
              <a:gd name="connsiteY12" fmla="*/ 781326 h 2286000"/>
              <a:gd name="connsiteX13" fmla="*/ 0 w 2286000"/>
              <a:gd name="connsiteY13" fmla="*/ 32854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86000" h="2286000">
                <a:moveTo>
                  <a:pt x="1380095" y="1827139"/>
                </a:moveTo>
                <a:lnTo>
                  <a:pt x="1832875" y="2285999"/>
                </a:lnTo>
                <a:lnTo>
                  <a:pt x="1963405" y="2285999"/>
                </a:lnTo>
                <a:lnTo>
                  <a:pt x="1510625" y="1827139"/>
                </a:lnTo>
                <a:close/>
                <a:moveTo>
                  <a:pt x="457201" y="1060656"/>
                </a:moveTo>
                <a:lnTo>
                  <a:pt x="457201" y="1827138"/>
                </a:lnTo>
                <a:lnTo>
                  <a:pt x="1223683" y="1827138"/>
                </a:lnTo>
                <a:close/>
                <a:moveTo>
                  <a:pt x="0" y="0"/>
                </a:moveTo>
                <a:lnTo>
                  <a:pt x="2286000" y="2286000"/>
                </a:lnTo>
                <a:lnTo>
                  <a:pt x="0" y="2286000"/>
                </a:lnTo>
                <a:lnTo>
                  <a:pt x="0" y="459077"/>
                </a:lnTo>
                <a:lnTo>
                  <a:pt x="458859" y="911856"/>
                </a:lnTo>
                <a:lnTo>
                  <a:pt x="458859" y="781326"/>
                </a:lnTo>
                <a:lnTo>
                  <a:pt x="0" y="3285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CE2F610-F952-881F-6B96-A8C113DFFA17}"/>
              </a:ext>
            </a:extLst>
          </p:cNvPr>
          <p:cNvGrpSpPr/>
          <p:nvPr/>
        </p:nvGrpSpPr>
        <p:grpSpPr>
          <a:xfrm>
            <a:off x="11151706" y="348223"/>
            <a:ext cx="661353" cy="607742"/>
            <a:chOff x="10418634" y="515155"/>
            <a:chExt cx="1071001" cy="984183"/>
          </a:xfrm>
          <a:solidFill>
            <a:schemeClr val="accent1"/>
          </a:solidFill>
        </p:grpSpPr>
        <p:sp>
          <p:nvSpPr>
            <p:cNvPr id="9" name="Triangle 8">
              <a:extLst>
                <a:ext uri="{FF2B5EF4-FFF2-40B4-BE49-F238E27FC236}">
                  <a16:creationId xmlns:a16="http://schemas.microsoft.com/office/drawing/2014/main" id="{30F3DD71-DFDA-8A34-D144-A89D287979C5}"/>
                </a:ext>
              </a:extLst>
            </p:cNvPr>
            <p:cNvSpPr/>
            <p:nvPr/>
          </p:nvSpPr>
          <p:spPr>
            <a:xfrm>
              <a:off x="11303216" y="515155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0" name="Triangle 9">
              <a:extLst>
                <a:ext uri="{FF2B5EF4-FFF2-40B4-BE49-F238E27FC236}">
                  <a16:creationId xmlns:a16="http://schemas.microsoft.com/office/drawing/2014/main" id="{16873604-FB77-EF6C-D669-B608D9AAA966}"/>
                </a:ext>
              </a:extLst>
            </p:cNvPr>
            <p:cNvSpPr/>
            <p:nvPr/>
          </p:nvSpPr>
          <p:spPr>
            <a:xfrm rot="10800000">
              <a:off x="10857842" y="515155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1" name="Triangle 10">
              <a:extLst>
                <a:ext uri="{FF2B5EF4-FFF2-40B4-BE49-F238E27FC236}">
                  <a16:creationId xmlns:a16="http://schemas.microsoft.com/office/drawing/2014/main" id="{5EE31539-AE51-4079-A11A-1AAA6F9E819A}"/>
                </a:ext>
              </a:extLst>
            </p:cNvPr>
            <p:cNvSpPr/>
            <p:nvPr/>
          </p:nvSpPr>
          <p:spPr>
            <a:xfrm>
              <a:off x="10418634" y="515155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2" name="Triangle 11">
              <a:extLst>
                <a:ext uri="{FF2B5EF4-FFF2-40B4-BE49-F238E27FC236}">
                  <a16:creationId xmlns:a16="http://schemas.microsoft.com/office/drawing/2014/main" id="{B080589A-3D6C-FDE0-62DA-1E96A3C2C78D}"/>
                </a:ext>
              </a:extLst>
            </p:cNvPr>
            <p:cNvSpPr/>
            <p:nvPr/>
          </p:nvSpPr>
          <p:spPr>
            <a:xfrm rot="10800000">
              <a:off x="10418634" y="931438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E6823C6A-D18F-75DC-6438-D99CBDC40A03}"/>
                </a:ext>
              </a:extLst>
            </p:cNvPr>
            <p:cNvSpPr/>
            <p:nvPr/>
          </p:nvSpPr>
          <p:spPr>
            <a:xfrm>
              <a:off x="10864008" y="931438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4" name="Triangle 13">
              <a:extLst>
                <a:ext uri="{FF2B5EF4-FFF2-40B4-BE49-F238E27FC236}">
                  <a16:creationId xmlns:a16="http://schemas.microsoft.com/office/drawing/2014/main" id="{29D1812F-2614-B3D9-AC87-789FFC3D1C47}"/>
                </a:ext>
              </a:extLst>
            </p:cNvPr>
            <p:cNvSpPr/>
            <p:nvPr/>
          </p:nvSpPr>
          <p:spPr>
            <a:xfrm rot="10800000">
              <a:off x="11303216" y="931438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42161899-35DA-2680-F7E2-175FD5A8F771}"/>
                </a:ext>
              </a:extLst>
            </p:cNvPr>
            <p:cNvSpPr/>
            <p:nvPr/>
          </p:nvSpPr>
          <p:spPr>
            <a:xfrm>
              <a:off x="11303216" y="1338632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9BC924B5-A909-5989-23FF-86EA55446EBE}"/>
                </a:ext>
              </a:extLst>
            </p:cNvPr>
            <p:cNvSpPr/>
            <p:nvPr/>
          </p:nvSpPr>
          <p:spPr>
            <a:xfrm rot="10800000">
              <a:off x="10857842" y="1338632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B06F433A-AE91-E040-E899-2A0E03746A21}"/>
                </a:ext>
              </a:extLst>
            </p:cNvPr>
            <p:cNvSpPr/>
            <p:nvPr/>
          </p:nvSpPr>
          <p:spPr>
            <a:xfrm>
              <a:off x="10418634" y="1338632"/>
              <a:ext cx="186419" cy="1607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0C5432F-35BB-A801-9752-53CA33E89B18}"/>
              </a:ext>
            </a:extLst>
          </p:cNvPr>
          <p:cNvSpPr txBox="1"/>
          <p:nvPr/>
        </p:nvSpPr>
        <p:spPr>
          <a:xfrm>
            <a:off x="1266703" y="1758124"/>
            <a:ext cx="33133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419" sz="2800" b="1" dirty="0">
                <a:solidFill>
                  <a:schemeClr val="bg1"/>
                </a:solidFill>
                <a:latin typeface="Montserrat" pitchFamily="2" charset="77"/>
              </a:rPr>
              <a:t>El Latido de la Vida:</a:t>
            </a:r>
            <a:endParaRPr lang="en-US" sz="2800" b="1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00889A-4968-319D-872A-C63C6FCEA1DD}"/>
              </a:ext>
            </a:extLst>
          </p:cNvPr>
          <p:cNvSpPr txBox="1"/>
          <p:nvPr/>
        </p:nvSpPr>
        <p:spPr>
          <a:xfrm>
            <a:off x="1266703" y="2556261"/>
            <a:ext cx="3550832" cy="1335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El corazón es más que un órgano vital; es el motor que impulsa nuestra existencia. Con cada latido, distribuye vida a cada célula de nuestro cuerpo, manteniéndonos en movimiento y en sintonía con el ritmo de la vida.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822231-D8E0-19E8-578C-B626834E3CDF}"/>
              </a:ext>
            </a:extLst>
          </p:cNvPr>
          <p:cNvSpPr txBox="1"/>
          <p:nvPr/>
        </p:nvSpPr>
        <p:spPr>
          <a:xfrm>
            <a:off x="2071335" y="4526129"/>
            <a:ext cx="2746200" cy="827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Para cuidar tu corazón, es fundamental llevar una dieta balanceada, rica en frutas y verduras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8F7944-EDD8-AF12-2CF6-9E00A0FC5FEE}"/>
              </a:ext>
            </a:extLst>
          </p:cNvPr>
          <p:cNvSpPr txBox="1"/>
          <p:nvPr/>
        </p:nvSpPr>
        <p:spPr>
          <a:xfrm>
            <a:off x="2071335" y="4218352"/>
            <a:ext cx="1713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bg1"/>
                </a:solidFill>
                <a:latin typeface="Montserrat" pitchFamily="2" charset="77"/>
                <a:ea typeface="Open Sans" pitchFamily="2" charset="0"/>
                <a:cs typeface="Open Sans" pitchFamily="2" charset="0"/>
              </a:rPr>
              <a:t>Recomendación</a:t>
            </a:r>
            <a:endParaRPr lang="en-US" sz="1400" b="1" dirty="0">
              <a:solidFill>
                <a:schemeClr val="bg1"/>
              </a:solidFill>
              <a:latin typeface="Montserrat" pitchFamily="2" charset="77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7DC876-8677-2C88-2219-88BA9D789416}"/>
              </a:ext>
            </a:extLst>
          </p:cNvPr>
          <p:cNvSpPr txBox="1"/>
          <p:nvPr/>
        </p:nvSpPr>
        <p:spPr>
          <a:xfrm>
            <a:off x="1266703" y="4428282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" pitchFamily="2" charset="77"/>
                <a:ea typeface="Open Sans" pitchFamily="2" charset="0"/>
                <a:cs typeface="Open Sans" pitchFamily="2" charset="0"/>
              </a:rPr>
              <a:t>2Tin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A51F5A8-5759-174F-0A8F-2BA15DCAE123}"/>
              </a:ext>
            </a:extLst>
          </p:cNvPr>
          <p:cNvCxnSpPr>
            <a:cxnSpLocks/>
          </p:cNvCxnSpPr>
          <p:nvPr/>
        </p:nvCxnSpPr>
        <p:spPr>
          <a:xfrm>
            <a:off x="1353786" y="1126531"/>
            <a:ext cx="33507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6BDDDDD-CC2B-4B15-8C79-120EC66809F1}"/>
              </a:ext>
            </a:extLst>
          </p:cNvPr>
          <p:cNvCxnSpPr>
            <a:cxnSpLocks/>
          </p:cNvCxnSpPr>
          <p:nvPr/>
        </p:nvCxnSpPr>
        <p:spPr>
          <a:xfrm>
            <a:off x="1353786" y="5731468"/>
            <a:ext cx="33507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D3EAE8B4-1F0E-9C28-13A5-28CA1C73DD5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62325473"/>
                  </p:ext>
                </p:extLst>
              </p:nvPr>
            </p:nvGraphicFramePr>
            <p:xfrm>
              <a:off x="5747858" y="654900"/>
              <a:ext cx="4524882" cy="549182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524882" cy="5491824"/>
                    </a:xfrm>
                    <a:prstGeom prst="rect">
                      <a:avLst/>
                    </a:prstGeom>
                  </am3d:spPr>
                  <am3d:camera>
                    <am3d:pos x="86096" y="660156" z="64201578"/>
                    <am3d:up dx="0" dy="36000000" dz="0"/>
                    <am3d:lookAt x="86096" y="660156" z="0"/>
                    <am3d:perspective fov="2042709"/>
                  </am3d:camera>
                  <am3d:trans>
                    <am3d:meterPerModelUnit n="5624546" d="1000000"/>
                    <am3d:preTrans dx="225996" dy="-17636886" dz="3137461"/>
                    <am3d:scale>
                      <am3d:sx n="1000000" d="1000000"/>
                      <am3d:sy n="1000000" d="1000000"/>
                      <am3d:sz n="1000000" d="1000000"/>
                    </am3d:scale>
                    <am3d:rot ax="58447" ay="208320" az="3545"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10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D3EAE8B4-1F0E-9C28-13A5-28CA1C73DD5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47858" y="654900"/>
                <a:ext cx="4524882" cy="549182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547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07DBF-E02F-EBF3-1B65-3613B5A99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E1ECB6-0886-79F5-59DE-1DBFB7FF2B32}"/>
              </a:ext>
            </a:extLst>
          </p:cNvPr>
          <p:cNvSpPr txBox="1"/>
          <p:nvPr/>
        </p:nvSpPr>
        <p:spPr>
          <a:xfrm>
            <a:off x="557188" y="279634"/>
            <a:ext cx="19832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GYM Presentation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29947670-5CC7-FF1F-AD9A-AE15EC67B5F4}"/>
              </a:ext>
            </a:extLst>
          </p:cNvPr>
          <p:cNvSpPr/>
          <p:nvPr/>
        </p:nvSpPr>
        <p:spPr>
          <a:xfrm flipH="1">
            <a:off x="-651997" y="342046"/>
            <a:ext cx="1131576" cy="173109"/>
          </a:xfrm>
          <a:prstGeom prst="parallelogram">
            <a:avLst>
              <a:gd name="adj" fmla="val 1084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FD77594-7B84-91D1-50C7-35C57F8EDB06}"/>
              </a:ext>
            </a:extLst>
          </p:cNvPr>
          <p:cNvSpPr/>
          <p:nvPr/>
        </p:nvSpPr>
        <p:spPr>
          <a:xfrm>
            <a:off x="10638238" y="6003751"/>
            <a:ext cx="1553761" cy="428286"/>
          </a:xfrm>
          <a:custGeom>
            <a:avLst/>
            <a:gdLst>
              <a:gd name="connsiteX0" fmla="*/ 464532 w 1553761"/>
              <a:gd name="connsiteY0" fmla="*/ 0 h 428286"/>
              <a:gd name="connsiteX1" fmla="*/ 1553761 w 1553761"/>
              <a:gd name="connsiteY1" fmla="*/ 0 h 428286"/>
              <a:gd name="connsiteX2" fmla="*/ 1553761 w 1553761"/>
              <a:gd name="connsiteY2" fmla="*/ 428286 h 428286"/>
              <a:gd name="connsiteX3" fmla="*/ 0 w 1553761"/>
              <a:gd name="connsiteY3" fmla="*/ 428286 h 428286"/>
              <a:gd name="connsiteX4" fmla="*/ 157523 w 1553761"/>
              <a:gd name="connsiteY4" fmla="*/ 283054 h 428286"/>
              <a:gd name="connsiteX5" fmla="*/ 452630 w 1553761"/>
              <a:gd name="connsiteY5" fmla="*/ 283054 h 428286"/>
              <a:gd name="connsiteX6" fmla="*/ 602117 w 1553761"/>
              <a:gd name="connsiteY6" fmla="*/ 145231 h 428286"/>
              <a:gd name="connsiteX7" fmla="*/ 307010 w 1553761"/>
              <a:gd name="connsiteY7" fmla="*/ 145231 h 42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3761" h="428286">
                <a:moveTo>
                  <a:pt x="464532" y="0"/>
                </a:moveTo>
                <a:lnTo>
                  <a:pt x="1553761" y="0"/>
                </a:lnTo>
                <a:lnTo>
                  <a:pt x="1553761" y="428286"/>
                </a:lnTo>
                <a:lnTo>
                  <a:pt x="0" y="428286"/>
                </a:lnTo>
                <a:lnTo>
                  <a:pt x="157523" y="283054"/>
                </a:lnTo>
                <a:lnTo>
                  <a:pt x="452630" y="283054"/>
                </a:lnTo>
                <a:lnTo>
                  <a:pt x="602117" y="145231"/>
                </a:lnTo>
                <a:lnTo>
                  <a:pt x="307010" y="1452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AF7087-2C1C-AA25-B8BD-00B3F4CEE2EB}"/>
              </a:ext>
            </a:extLst>
          </p:cNvPr>
          <p:cNvSpPr txBox="1"/>
          <p:nvPr/>
        </p:nvSpPr>
        <p:spPr>
          <a:xfrm>
            <a:off x="11425421" y="6087088"/>
            <a:ext cx="6206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Page 2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B63B80-3FA5-613C-F83C-E0706E58B283}"/>
              </a:ext>
            </a:extLst>
          </p:cNvPr>
          <p:cNvCxnSpPr>
            <a:cxnSpLocks/>
          </p:cNvCxnSpPr>
          <p:nvPr/>
        </p:nvCxnSpPr>
        <p:spPr>
          <a:xfrm flipV="1">
            <a:off x="10418634" y="6003751"/>
            <a:ext cx="439208" cy="428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>
            <a:extLst>
              <a:ext uri="{FF2B5EF4-FFF2-40B4-BE49-F238E27FC236}">
                <a16:creationId xmlns:a16="http://schemas.microsoft.com/office/drawing/2014/main" id="{E365EBB7-6D1B-37E9-C7DA-7B2FEE967E86}"/>
              </a:ext>
            </a:extLst>
          </p:cNvPr>
          <p:cNvSpPr/>
          <p:nvPr/>
        </p:nvSpPr>
        <p:spPr>
          <a:xfrm>
            <a:off x="1" y="5715000"/>
            <a:ext cx="1143000" cy="1143000"/>
          </a:xfrm>
          <a:custGeom>
            <a:avLst/>
            <a:gdLst>
              <a:gd name="connsiteX0" fmla="*/ 1380095 w 2286000"/>
              <a:gd name="connsiteY0" fmla="*/ 1827139 h 2286000"/>
              <a:gd name="connsiteX1" fmla="*/ 1832875 w 2286000"/>
              <a:gd name="connsiteY1" fmla="*/ 2285999 h 2286000"/>
              <a:gd name="connsiteX2" fmla="*/ 1963405 w 2286000"/>
              <a:gd name="connsiteY2" fmla="*/ 2285999 h 2286000"/>
              <a:gd name="connsiteX3" fmla="*/ 1510625 w 2286000"/>
              <a:gd name="connsiteY3" fmla="*/ 1827139 h 2286000"/>
              <a:gd name="connsiteX4" fmla="*/ 457201 w 2286000"/>
              <a:gd name="connsiteY4" fmla="*/ 1060656 h 2286000"/>
              <a:gd name="connsiteX5" fmla="*/ 457201 w 2286000"/>
              <a:gd name="connsiteY5" fmla="*/ 1827138 h 2286000"/>
              <a:gd name="connsiteX6" fmla="*/ 1223683 w 2286000"/>
              <a:gd name="connsiteY6" fmla="*/ 1827138 h 2286000"/>
              <a:gd name="connsiteX7" fmla="*/ 0 w 2286000"/>
              <a:gd name="connsiteY7" fmla="*/ 0 h 2286000"/>
              <a:gd name="connsiteX8" fmla="*/ 2286000 w 2286000"/>
              <a:gd name="connsiteY8" fmla="*/ 2286000 h 2286000"/>
              <a:gd name="connsiteX9" fmla="*/ 0 w 2286000"/>
              <a:gd name="connsiteY9" fmla="*/ 2286000 h 2286000"/>
              <a:gd name="connsiteX10" fmla="*/ 0 w 2286000"/>
              <a:gd name="connsiteY10" fmla="*/ 459077 h 2286000"/>
              <a:gd name="connsiteX11" fmla="*/ 458859 w 2286000"/>
              <a:gd name="connsiteY11" fmla="*/ 911856 h 2286000"/>
              <a:gd name="connsiteX12" fmla="*/ 458859 w 2286000"/>
              <a:gd name="connsiteY12" fmla="*/ 781326 h 2286000"/>
              <a:gd name="connsiteX13" fmla="*/ 0 w 2286000"/>
              <a:gd name="connsiteY13" fmla="*/ 32854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86000" h="2286000">
                <a:moveTo>
                  <a:pt x="1380095" y="1827139"/>
                </a:moveTo>
                <a:lnTo>
                  <a:pt x="1832875" y="2285999"/>
                </a:lnTo>
                <a:lnTo>
                  <a:pt x="1963405" y="2285999"/>
                </a:lnTo>
                <a:lnTo>
                  <a:pt x="1510625" y="1827139"/>
                </a:lnTo>
                <a:close/>
                <a:moveTo>
                  <a:pt x="457201" y="1060656"/>
                </a:moveTo>
                <a:lnTo>
                  <a:pt x="457201" y="1827138"/>
                </a:lnTo>
                <a:lnTo>
                  <a:pt x="1223683" y="1827138"/>
                </a:lnTo>
                <a:close/>
                <a:moveTo>
                  <a:pt x="0" y="0"/>
                </a:moveTo>
                <a:lnTo>
                  <a:pt x="2286000" y="2286000"/>
                </a:lnTo>
                <a:lnTo>
                  <a:pt x="0" y="2286000"/>
                </a:lnTo>
                <a:lnTo>
                  <a:pt x="0" y="459077"/>
                </a:lnTo>
                <a:lnTo>
                  <a:pt x="458859" y="911856"/>
                </a:lnTo>
                <a:lnTo>
                  <a:pt x="458859" y="781326"/>
                </a:lnTo>
                <a:lnTo>
                  <a:pt x="0" y="3285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BEAC0-F1B0-B6F5-B54A-C9573A04FF78}"/>
              </a:ext>
            </a:extLst>
          </p:cNvPr>
          <p:cNvSpPr txBox="1"/>
          <p:nvPr/>
        </p:nvSpPr>
        <p:spPr>
          <a:xfrm>
            <a:off x="6002874" y="410439"/>
            <a:ext cx="5699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itchFamily="2" charset="77"/>
              </a:rPr>
              <a:t>RECORRIDO INTERIOR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5D83FD-4E81-BA1B-6992-DF93F0EE301D}"/>
              </a:ext>
            </a:extLst>
          </p:cNvPr>
          <p:cNvSpPr txBox="1"/>
          <p:nvPr/>
        </p:nvSpPr>
        <p:spPr>
          <a:xfrm>
            <a:off x="9067250" y="1818384"/>
            <a:ext cx="2876622" cy="1334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En esta presentación, descubriremos la fascinante anatomía del corazón, su función esencial, y cómo mantenerlo sano para disfrutar de una vida plena y vigorosa."</a:t>
            </a:r>
            <a:endParaRPr lang="en-ID" sz="1100" b="0" i="0" dirty="0">
              <a:solidFill>
                <a:schemeClr val="bg1"/>
              </a:solidFill>
              <a:effectLst/>
              <a:latin typeface="Open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E3F4BA-2272-714A-FF28-5D9944278D87}"/>
              </a:ext>
            </a:extLst>
          </p:cNvPr>
          <p:cNvSpPr txBox="1"/>
          <p:nvPr/>
        </p:nvSpPr>
        <p:spPr>
          <a:xfrm>
            <a:off x="6807505" y="5070654"/>
            <a:ext cx="2746200" cy="827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Recuerda, ¡cada pequeño paso cuenta para mantener tu corazón fuerte y saludable!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5E3717-6CC0-084E-56BF-DF628F885F75}"/>
              </a:ext>
            </a:extLst>
          </p:cNvPr>
          <p:cNvSpPr txBox="1"/>
          <p:nvPr/>
        </p:nvSpPr>
        <p:spPr>
          <a:xfrm>
            <a:off x="6807505" y="4762877"/>
            <a:ext cx="1930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Montserrat" pitchFamily="2" charset="77"/>
                <a:ea typeface="Open Sans" pitchFamily="2" charset="0"/>
                <a:cs typeface="Open Sans" pitchFamily="2" charset="0"/>
              </a:rPr>
              <a:t>RECOMENDACIÓN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3C7E6D-66A0-05EE-3D7B-5001EB6217C5}"/>
              </a:ext>
            </a:extLst>
          </p:cNvPr>
          <p:cNvSpPr txBox="1"/>
          <p:nvPr/>
        </p:nvSpPr>
        <p:spPr>
          <a:xfrm>
            <a:off x="6002873" y="4972807"/>
            <a:ext cx="90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" pitchFamily="2" charset="77"/>
                <a:ea typeface="Open Sans" pitchFamily="2" charset="0"/>
                <a:cs typeface="Open Sans" pitchFamily="2" charset="0"/>
              </a:rPr>
              <a:t>2TIN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0E7851AE-5DB8-3EFE-BA9B-379EBAAC8072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046180687"/>
                  </p:ext>
                </p:extLst>
              </p:nvPr>
            </p:nvGraphicFramePr>
            <p:xfrm>
              <a:off x="392733" y="303715"/>
              <a:ext cx="4898841" cy="61941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898841" cy="6194193"/>
                    </a:xfrm>
                    <a:prstGeom prst="rect">
                      <a:avLst/>
                    </a:prstGeom>
                  </am3d:spPr>
                  <am3d:camera>
                    <am3d:pos x="-35105" y="2894361" z="64201578"/>
                    <am3d:up dx="0" dy="36000000" dz="0"/>
                    <am3d:lookAt x="-35105" y="2894361" z="0"/>
                    <am3d:perspective fov="967715"/>
                  </am3d:camera>
                  <am3d:trans>
                    <am3d:meterPerModelUnit n="5624546" d="1000000"/>
                    <am3d:preTrans dx="225996" dy="-17636886" dz="3137461"/>
                    <am3d:scale>
                      <am3d:sx n="1000000" d="1000000"/>
                      <am3d:sy n="1000000" d="1000000"/>
                      <am3d:sz n="1000000" d="1000000"/>
                    </am3d:scale>
                    <am3d:rot ax="-1405435" ay="1547793" az="-640603"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10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0E7851AE-5DB8-3EFE-BA9B-379EBAAC807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733" y="303715"/>
                <a:ext cx="4898841" cy="6194193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riangle 10">
            <a:extLst>
              <a:ext uri="{FF2B5EF4-FFF2-40B4-BE49-F238E27FC236}">
                <a16:creationId xmlns:a16="http://schemas.microsoft.com/office/drawing/2014/main" id="{83D604CD-9568-08D0-AC15-8E870E1874FB}"/>
              </a:ext>
            </a:extLst>
          </p:cNvPr>
          <p:cNvSpPr/>
          <p:nvPr/>
        </p:nvSpPr>
        <p:spPr>
          <a:xfrm rot="15127535">
            <a:off x="3936355" y="2313469"/>
            <a:ext cx="251737" cy="223141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855D8BE-AE90-F342-64CC-A577303CC0BA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4168409" y="1429480"/>
            <a:ext cx="1834465" cy="9613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9">
            <a:extLst>
              <a:ext uri="{FF2B5EF4-FFF2-40B4-BE49-F238E27FC236}">
                <a16:creationId xmlns:a16="http://schemas.microsoft.com/office/drawing/2014/main" id="{432E6C7B-F246-425F-2F3E-A922C4AA7170}"/>
              </a:ext>
            </a:extLst>
          </p:cNvPr>
          <p:cNvSpPr txBox="1"/>
          <p:nvPr/>
        </p:nvSpPr>
        <p:spPr>
          <a:xfrm>
            <a:off x="6002874" y="1269885"/>
            <a:ext cx="2746200" cy="319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ARTERIA PULMONAR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87174C59-1DD5-EE31-D8AA-44B9B98131B4}"/>
              </a:ext>
            </a:extLst>
          </p:cNvPr>
          <p:cNvSpPr/>
          <p:nvPr/>
        </p:nvSpPr>
        <p:spPr>
          <a:xfrm rot="15272274">
            <a:off x="2253916" y="3003757"/>
            <a:ext cx="254520" cy="248730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8854EC2-6212-BF5B-30A6-6629812ED4D1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 flipV="1">
            <a:off x="2501040" y="2067244"/>
            <a:ext cx="3501834" cy="10277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9">
            <a:extLst>
              <a:ext uri="{FF2B5EF4-FFF2-40B4-BE49-F238E27FC236}">
                <a16:creationId xmlns:a16="http://schemas.microsoft.com/office/drawing/2014/main" id="{7E09AA02-DC3E-B101-D17A-614E5DC3A556}"/>
              </a:ext>
            </a:extLst>
          </p:cNvPr>
          <p:cNvSpPr txBox="1"/>
          <p:nvPr/>
        </p:nvSpPr>
        <p:spPr>
          <a:xfrm>
            <a:off x="6002874" y="1907649"/>
            <a:ext cx="2746200" cy="319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AURICULA DERECHA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34" name="TextBox 19">
            <a:extLst>
              <a:ext uri="{FF2B5EF4-FFF2-40B4-BE49-F238E27FC236}">
                <a16:creationId xmlns:a16="http://schemas.microsoft.com/office/drawing/2014/main" id="{C6C26362-B644-193F-6523-FFA2A88F51E2}"/>
              </a:ext>
            </a:extLst>
          </p:cNvPr>
          <p:cNvSpPr txBox="1"/>
          <p:nvPr/>
        </p:nvSpPr>
        <p:spPr>
          <a:xfrm>
            <a:off x="6002874" y="2488803"/>
            <a:ext cx="2746200" cy="319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AURICULA IZQUIERDA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35" name="Triangle 13">
            <a:extLst>
              <a:ext uri="{FF2B5EF4-FFF2-40B4-BE49-F238E27FC236}">
                <a16:creationId xmlns:a16="http://schemas.microsoft.com/office/drawing/2014/main" id="{1BB2CE63-6CC3-A53A-2D5B-517C2006DCA1}"/>
              </a:ext>
            </a:extLst>
          </p:cNvPr>
          <p:cNvSpPr/>
          <p:nvPr/>
        </p:nvSpPr>
        <p:spPr>
          <a:xfrm rot="15272274">
            <a:off x="3076074" y="3758377"/>
            <a:ext cx="254520" cy="248730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cxnSp>
        <p:nvCxnSpPr>
          <p:cNvPr id="36" name="Straight Connector 25">
            <a:extLst>
              <a:ext uri="{FF2B5EF4-FFF2-40B4-BE49-F238E27FC236}">
                <a16:creationId xmlns:a16="http://schemas.microsoft.com/office/drawing/2014/main" id="{3C8CF5BB-105D-9DA9-8880-20AD74FD3BFC}"/>
              </a:ext>
            </a:extLst>
          </p:cNvPr>
          <p:cNvCxnSpPr>
            <a:cxnSpLocks/>
            <a:stCxn id="35" idx="3"/>
            <a:endCxn id="37" idx="1"/>
          </p:cNvCxnSpPr>
          <p:nvPr/>
        </p:nvCxnSpPr>
        <p:spPr>
          <a:xfrm flipV="1">
            <a:off x="3323198" y="3186893"/>
            <a:ext cx="2679676" cy="66269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9">
            <a:extLst>
              <a:ext uri="{FF2B5EF4-FFF2-40B4-BE49-F238E27FC236}">
                <a16:creationId xmlns:a16="http://schemas.microsoft.com/office/drawing/2014/main" id="{56F354A1-662E-F19D-5D90-DFC80EEB2D03}"/>
              </a:ext>
            </a:extLst>
          </p:cNvPr>
          <p:cNvSpPr txBox="1"/>
          <p:nvPr/>
        </p:nvSpPr>
        <p:spPr>
          <a:xfrm>
            <a:off x="6002874" y="3027298"/>
            <a:ext cx="2746200" cy="319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VÁLVULA PULMONAR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38" name="Triangle 13">
            <a:extLst>
              <a:ext uri="{FF2B5EF4-FFF2-40B4-BE49-F238E27FC236}">
                <a16:creationId xmlns:a16="http://schemas.microsoft.com/office/drawing/2014/main" id="{5EAD1DC8-FA08-6C8E-5E92-05ECCF889C1A}"/>
              </a:ext>
            </a:extLst>
          </p:cNvPr>
          <p:cNvSpPr/>
          <p:nvPr/>
        </p:nvSpPr>
        <p:spPr>
          <a:xfrm rot="15272274">
            <a:off x="4483766" y="4138952"/>
            <a:ext cx="254520" cy="248730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cxnSp>
        <p:nvCxnSpPr>
          <p:cNvPr id="39" name="Straight Connector 25">
            <a:extLst>
              <a:ext uri="{FF2B5EF4-FFF2-40B4-BE49-F238E27FC236}">
                <a16:creationId xmlns:a16="http://schemas.microsoft.com/office/drawing/2014/main" id="{85BDA06B-320D-6C00-D93A-2A53D19D1866}"/>
              </a:ext>
            </a:extLst>
          </p:cNvPr>
          <p:cNvCxnSpPr>
            <a:cxnSpLocks/>
            <a:stCxn id="38" idx="3"/>
            <a:endCxn id="40" idx="1"/>
          </p:cNvCxnSpPr>
          <p:nvPr/>
        </p:nvCxnSpPr>
        <p:spPr>
          <a:xfrm flipV="1">
            <a:off x="4730890" y="3762092"/>
            <a:ext cx="1271983" cy="46806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19">
            <a:extLst>
              <a:ext uri="{FF2B5EF4-FFF2-40B4-BE49-F238E27FC236}">
                <a16:creationId xmlns:a16="http://schemas.microsoft.com/office/drawing/2014/main" id="{2E8F6063-47C6-70AE-B119-88BB67C56418}"/>
              </a:ext>
            </a:extLst>
          </p:cNvPr>
          <p:cNvSpPr txBox="1"/>
          <p:nvPr/>
        </p:nvSpPr>
        <p:spPr>
          <a:xfrm>
            <a:off x="6002873" y="3602497"/>
            <a:ext cx="2746200" cy="31919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VÁLVULA AÓRTICA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41" name="Triangle 13">
            <a:extLst>
              <a:ext uri="{FF2B5EF4-FFF2-40B4-BE49-F238E27FC236}">
                <a16:creationId xmlns:a16="http://schemas.microsoft.com/office/drawing/2014/main" id="{34FCA30C-4120-18B4-72E9-18B3D7F51409}"/>
              </a:ext>
            </a:extLst>
          </p:cNvPr>
          <p:cNvSpPr/>
          <p:nvPr/>
        </p:nvSpPr>
        <p:spPr>
          <a:xfrm rot="15272274">
            <a:off x="4944873" y="2849950"/>
            <a:ext cx="254520" cy="248730"/>
          </a:xfrm>
          <a:prstGeom prst="triangl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cxnSp>
        <p:nvCxnSpPr>
          <p:cNvPr id="42" name="Straight Connector 25">
            <a:extLst>
              <a:ext uri="{FF2B5EF4-FFF2-40B4-BE49-F238E27FC236}">
                <a16:creationId xmlns:a16="http://schemas.microsoft.com/office/drawing/2014/main" id="{FD4778E7-8B86-E4AA-1F64-B2CB7F3F96C1}"/>
              </a:ext>
            </a:extLst>
          </p:cNvPr>
          <p:cNvCxnSpPr>
            <a:cxnSpLocks/>
            <a:stCxn id="41" idx="3"/>
            <a:endCxn id="34" idx="1"/>
          </p:cNvCxnSpPr>
          <p:nvPr/>
        </p:nvCxnSpPr>
        <p:spPr>
          <a:xfrm flipV="1">
            <a:off x="5191997" y="2648398"/>
            <a:ext cx="810877" cy="2927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9981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9D2F-1A9C-FF0F-7681-1B9091494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1B753E-48EA-DC8F-06EF-72215DF81EE6}"/>
              </a:ext>
            </a:extLst>
          </p:cNvPr>
          <p:cNvSpPr txBox="1"/>
          <p:nvPr/>
        </p:nvSpPr>
        <p:spPr>
          <a:xfrm>
            <a:off x="557188" y="279634"/>
            <a:ext cx="29642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PRESENTACIÓN DUSTINIANA</a:t>
            </a:r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82C4DAB2-C9D7-6DD8-833E-894358C3D193}"/>
              </a:ext>
            </a:extLst>
          </p:cNvPr>
          <p:cNvSpPr/>
          <p:nvPr/>
        </p:nvSpPr>
        <p:spPr>
          <a:xfrm flipH="1">
            <a:off x="-651997" y="342046"/>
            <a:ext cx="1131576" cy="173109"/>
          </a:xfrm>
          <a:prstGeom prst="parallelogram">
            <a:avLst>
              <a:gd name="adj" fmla="val 1084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5F88514E-172E-A44C-6612-4E929C71C357}"/>
              </a:ext>
            </a:extLst>
          </p:cNvPr>
          <p:cNvSpPr/>
          <p:nvPr/>
        </p:nvSpPr>
        <p:spPr>
          <a:xfrm>
            <a:off x="10638238" y="6003751"/>
            <a:ext cx="1553761" cy="428286"/>
          </a:xfrm>
          <a:custGeom>
            <a:avLst/>
            <a:gdLst>
              <a:gd name="connsiteX0" fmla="*/ 464532 w 1553761"/>
              <a:gd name="connsiteY0" fmla="*/ 0 h 428286"/>
              <a:gd name="connsiteX1" fmla="*/ 1553761 w 1553761"/>
              <a:gd name="connsiteY1" fmla="*/ 0 h 428286"/>
              <a:gd name="connsiteX2" fmla="*/ 1553761 w 1553761"/>
              <a:gd name="connsiteY2" fmla="*/ 428286 h 428286"/>
              <a:gd name="connsiteX3" fmla="*/ 0 w 1553761"/>
              <a:gd name="connsiteY3" fmla="*/ 428286 h 428286"/>
              <a:gd name="connsiteX4" fmla="*/ 157523 w 1553761"/>
              <a:gd name="connsiteY4" fmla="*/ 283054 h 428286"/>
              <a:gd name="connsiteX5" fmla="*/ 452630 w 1553761"/>
              <a:gd name="connsiteY5" fmla="*/ 283054 h 428286"/>
              <a:gd name="connsiteX6" fmla="*/ 602117 w 1553761"/>
              <a:gd name="connsiteY6" fmla="*/ 145231 h 428286"/>
              <a:gd name="connsiteX7" fmla="*/ 307010 w 1553761"/>
              <a:gd name="connsiteY7" fmla="*/ 145231 h 42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3761" h="428286">
                <a:moveTo>
                  <a:pt x="464532" y="0"/>
                </a:moveTo>
                <a:lnTo>
                  <a:pt x="1553761" y="0"/>
                </a:lnTo>
                <a:lnTo>
                  <a:pt x="1553761" y="428286"/>
                </a:lnTo>
                <a:lnTo>
                  <a:pt x="0" y="428286"/>
                </a:lnTo>
                <a:lnTo>
                  <a:pt x="157523" y="283054"/>
                </a:lnTo>
                <a:lnTo>
                  <a:pt x="452630" y="283054"/>
                </a:lnTo>
                <a:lnTo>
                  <a:pt x="602117" y="145231"/>
                </a:lnTo>
                <a:lnTo>
                  <a:pt x="307010" y="1452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D3B2A4-C2CD-4E04-2494-7DC1C3532B6E}"/>
              </a:ext>
            </a:extLst>
          </p:cNvPr>
          <p:cNvSpPr txBox="1"/>
          <p:nvPr/>
        </p:nvSpPr>
        <p:spPr>
          <a:xfrm>
            <a:off x="11425421" y="6087088"/>
            <a:ext cx="6206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Page 3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D33CE48-EE83-EDB0-5DD0-F1AF6A955F23}"/>
              </a:ext>
            </a:extLst>
          </p:cNvPr>
          <p:cNvCxnSpPr>
            <a:cxnSpLocks/>
          </p:cNvCxnSpPr>
          <p:nvPr/>
        </p:nvCxnSpPr>
        <p:spPr>
          <a:xfrm flipV="1">
            <a:off x="10418634" y="6003751"/>
            <a:ext cx="439208" cy="4282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>
            <a:extLst>
              <a:ext uri="{FF2B5EF4-FFF2-40B4-BE49-F238E27FC236}">
                <a16:creationId xmlns:a16="http://schemas.microsoft.com/office/drawing/2014/main" id="{F3BBC5F6-C182-79FD-4C67-24825ED4A190}"/>
              </a:ext>
            </a:extLst>
          </p:cNvPr>
          <p:cNvSpPr/>
          <p:nvPr/>
        </p:nvSpPr>
        <p:spPr>
          <a:xfrm>
            <a:off x="1" y="5715000"/>
            <a:ext cx="1143000" cy="1143000"/>
          </a:xfrm>
          <a:custGeom>
            <a:avLst/>
            <a:gdLst>
              <a:gd name="connsiteX0" fmla="*/ 1380095 w 2286000"/>
              <a:gd name="connsiteY0" fmla="*/ 1827139 h 2286000"/>
              <a:gd name="connsiteX1" fmla="*/ 1832875 w 2286000"/>
              <a:gd name="connsiteY1" fmla="*/ 2285999 h 2286000"/>
              <a:gd name="connsiteX2" fmla="*/ 1963405 w 2286000"/>
              <a:gd name="connsiteY2" fmla="*/ 2285999 h 2286000"/>
              <a:gd name="connsiteX3" fmla="*/ 1510625 w 2286000"/>
              <a:gd name="connsiteY3" fmla="*/ 1827139 h 2286000"/>
              <a:gd name="connsiteX4" fmla="*/ 457201 w 2286000"/>
              <a:gd name="connsiteY4" fmla="*/ 1060656 h 2286000"/>
              <a:gd name="connsiteX5" fmla="*/ 457201 w 2286000"/>
              <a:gd name="connsiteY5" fmla="*/ 1827138 h 2286000"/>
              <a:gd name="connsiteX6" fmla="*/ 1223683 w 2286000"/>
              <a:gd name="connsiteY6" fmla="*/ 1827138 h 2286000"/>
              <a:gd name="connsiteX7" fmla="*/ 0 w 2286000"/>
              <a:gd name="connsiteY7" fmla="*/ 0 h 2286000"/>
              <a:gd name="connsiteX8" fmla="*/ 2286000 w 2286000"/>
              <a:gd name="connsiteY8" fmla="*/ 2286000 h 2286000"/>
              <a:gd name="connsiteX9" fmla="*/ 0 w 2286000"/>
              <a:gd name="connsiteY9" fmla="*/ 2286000 h 2286000"/>
              <a:gd name="connsiteX10" fmla="*/ 0 w 2286000"/>
              <a:gd name="connsiteY10" fmla="*/ 459077 h 2286000"/>
              <a:gd name="connsiteX11" fmla="*/ 458859 w 2286000"/>
              <a:gd name="connsiteY11" fmla="*/ 911856 h 2286000"/>
              <a:gd name="connsiteX12" fmla="*/ 458859 w 2286000"/>
              <a:gd name="connsiteY12" fmla="*/ 781326 h 2286000"/>
              <a:gd name="connsiteX13" fmla="*/ 0 w 2286000"/>
              <a:gd name="connsiteY13" fmla="*/ 328547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86000" h="2286000">
                <a:moveTo>
                  <a:pt x="1380095" y="1827139"/>
                </a:moveTo>
                <a:lnTo>
                  <a:pt x="1832875" y="2285999"/>
                </a:lnTo>
                <a:lnTo>
                  <a:pt x="1963405" y="2285999"/>
                </a:lnTo>
                <a:lnTo>
                  <a:pt x="1510625" y="1827139"/>
                </a:lnTo>
                <a:close/>
                <a:moveTo>
                  <a:pt x="457201" y="1060656"/>
                </a:moveTo>
                <a:lnTo>
                  <a:pt x="457201" y="1827138"/>
                </a:lnTo>
                <a:lnTo>
                  <a:pt x="1223683" y="1827138"/>
                </a:lnTo>
                <a:close/>
                <a:moveTo>
                  <a:pt x="0" y="0"/>
                </a:moveTo>
                <a:lnTo>
                  <a:pt x="2286000" y="2286000"/>
                </a:lnTo>
                <a:lnTo>
                  <a:pt x="0" y="2286000"/>
                </a:lnTo>
                <a:lnTo>
                  <a:pt x="0" y="459077"/>
                </a:lnTo>
                <a:lnTo>
                  <a:pt x="458859" y="911856"/>
                </a:lnTo>
                <a:lnTo>
                  <a:pt x="458859" y="781326"/>
                </a:lnTo>
                <a:lnTo>
                  <a:pt x="0" y="3285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AE8E37-1990-5830-8F92-E391AC766ACD}"/>
              </a:ext>
            </a:extLst>
          </p:cNvPr>
          <p:cNvSpPr txBox="1"/>
          <p:nvPr/>
        </p:nvSpPr>
        <p:spPr>
          <a:xfrm>
            <a:off x="6002874" y="410439"/>
            <a:ext cx="5699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Montserrat" pitchFamily="2" charset="77"/>
              </a:rPr>
              <a:t>PARTE POSTERIOR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8F653A1-DD2C-EA62-5677-BE723536CC81}"/>
              </a:ext>
            </a:extLst>
          </p:cNvPr>
          <p:cNvSpPr txBox="1"/>
          <p:nvPr/>
        </p:nvSpPr>
        <p:spPr>
          <a:xfrm>
            <a:off x="5754689" y="1242811"/>
            <a:ext cx="5940999" cy="4381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La parte trasera del corazón, también conocida como la superficie posterior, es una zona crucial y está formada por diferentes estructuras que cumplen roles esenciales en el funcionamiento cardíaco. Aquí te explico algunas de ellas:</a:t>
            </a:r>
          </a:p>
          <a:p>
            <a:pPr>
              <a:lnSpc>
                <a:spcPct val="150000"/>
              </a:lnSpc>
            </a:pPr>
            <a:endParaRPr lang="es-419" sz="1100" b="0" i="0" dirty="0">
              <a:solidFill>
                <a:schemeClr val="bg1"/>
              </a:solidFill>
              <a:effectLst/>
              <a:latin typeface="Open Sans" pitchFamily="2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Aurícula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 </a:t>
            </a: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Izquierda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: Es la cámara superior que recibe sangre oxigenada de los pulmones a través de las cuatro venas pulmonares.</a:t>
            </a:r>
            <a:b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</a:br>
            <a:endParaRPr lang="es-419" sz="1100" b="0" i="0" dirty="0">
              <a:solidFill>
                <a:schemeClr val="bg1"/>
              </a:solidFill>
              <a:effectLst/>
              <a:latin typeface="Open Sans" pitchFamily="2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Venas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 </a:t>
            </a: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Pulmonares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: Estas venas transportan sangre rica en oxígeno desde los pulmones hacia la aurícula izquierda. En la parte trasera del corazón, generalmente puedes ver las aberturas de estas venas.</a:t>
            </a:r>
            <a:b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</a:br>
            <a:endParaRPr lang="es-419" sz="1100" b="0" i="0" dirty="0">
              <a:solidFill>
                <a:schemeClr val="bg1"/>
              </a:solidFill>
              <a:effectLst/>
              <a:latin typeface="Open Sans" pitchFamily="2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Ventrículo Izquierdo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: Parte del ventrículo izquierdo también es visible en la parte trasera, especialmente su porción inferior.</a:t>
            </a:r>
            <a:b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</a:br>
            <a:endParaRPr lang="es-419" sz="1100" b="0" i="0" dirty="0">
              <a:solidFill>
                <a:schemeClr val="bg1"/>
              </a:solidFill>
              <a:effectLst/>
              <a:latin typeface="Open Sans" pitchFamily="2" charset="0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s-419" sz="1100" b="1" i="0" dirty="0">
                <a:solidFill>
                  <a:schemeClr val="bg1"/>
                </a:solidFill>
                <a:effectLst/>
                <a:latin typeface="Open Sans" pitchFamily="2" charset="0"/>
              </a:rPr>
              <a:t>Seno Coronario: </a:t>
            </a:r>
            <a:r>
              <a:rPr lang="es-419" sz="1100" b="0" i="0" dirty="0">
                <a:solidFill>
                  <a:schemeClr val="bg1"/>
                </a:solidFill>
                <a:effectLst/>
                <a:latin typeface="Open Sans" pitchFamily="2" charset="0"/>
              </a:rPr>
              <a:t>Una estructura venosa en la superficie posterior del corazón que recolecta sangre desoxigenada del miocardio (el músculo cardíaco) y la transporta a la aurícula derecha.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963BC70D-AD05-4841-EC7F-C3EFADD6A80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84925806"/>
                  </p:ext>
                </p:extLst>
              </p:nvPr>
            </p:nvGraphicFramePr>
            <p:xfrm>
              <a:off x="392733" y="303715"/>
              <a:ext cx="4898841" cy="619419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898841" cy="6194193"/>
                    </a:xfrm>
                    <a:prstGeom prst="rect">
                      <a:avLst/>
                    </a:prstGeom>
                  </am3d:spPr>
                  <am3d:camera>
                    <am3d:pos x="4303037" y="-262624" z="64201578"/>
                    <am3d:up dx="0" dy="36000000" dz="0"/>
                    <am3d:lookAt x="4303037" y="-262624" z="0"/>
                    <am3d:perspective fov="1795981"/>
                  </am3d:camera>
                  <am3d:trans>
                    <am3d:meterPerModelUnit n="5624546" d="1000000"/>
                    <am3d:preTrans dx="-1065244" dy="-18386838" dz="2132387"/>
                    <am3d:scale>
                      <am3d:sx n="1000000" d="1000000"/>
                      <am3d:sy n="1000000" d="1000000"/>
                      <am3d:sz n="1000000" d="1000000"/>
                    </am3d:scale>
                    <am3d:rot ax="-9880373" ay="1485413" az="-10407149"/>
                    <am3d:postTrans dx="1610849" dy="803162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1000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3" name="Modelo 3D 22" descr="Corazón que late">
                <a:extLst>
                  <a:ext uri="{FF2B5EF4-FFF2-40B4-BE49-F238E27FC236}">
                    <a16:creationId xmlns:a16="http://schemas.microsoft.com/office/drawing/2014/main" id="{963BC70D-AD05-4841-EC7F-C3EFADD6A8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733" y="303715"/>
                <a:ext cx="4898841" cy="619419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8867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reativoc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3244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288</Words>
  <Application>Microsoft Office PowerPoint</Application>
  <PresentationFormat>Panorámica</PresentationFormat>
  <Paragraphs>28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Montserrat</vt:lpstr>
      <vt:lpstr>Open Sans</vt:lpstr>
      <vt:lpstr>Office Theme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Yudi Trisetiyadi</dc:creator>
  <cp:lastModifiedBy>Oscar Dustin Hurtado Pico</cp:lastModifiedBy>
  <cp:revision>70</cp:revision>
  <dcterms:created xsi:type="dcterms:W3CDTF">2023-08-22T05:52:14Z</dcterms:created>
  <dcterms:modified xsi:type="dcterms:W3CDTF">2024-11-16T20:39:44Z</dcterms:modified>
</cp:coreProperties>
</file>